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62" r:id="rId3"/>
    <p:sldId id="263" r:id="rId4"/>
    <p:sldId id="264" r:id="rId5"/>
    <p:sldId id="257" r:id="rId6"/>
    <p:sldId id="256" r:id="rId7"/>
    <p:sldId id="258" r:id="rId8"/>
    <p:sldId id="259" r:id="rId9"/>
    <p:sldId id="260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DB8C0E-8A7A-47B1-82B7-2AFC3E0490F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C6A79A-7B1A-4992-B95F-3CB9242A56F0}">
      <dgm:prSet phldrT="[Text]" custT="1"/>
      <dgm:spPr/>
      <dgm:t>
        <a:bodyPr/>
        <a:lstStyle/>
        <a:p>
          <a:r>
            <a:rPr lang="en-IE" sz="1200" dirty="0" smtClean="0"/>
            <a:t>Nominated by Sponsoring Body</a:t>
          </a:r>
          <a:endParaRPr lang="en-US" sz="1200" dirty="0"/>
        </a:p>
      </dgm:t>
    </dgm:pt>
    <dgm:pt modelId="{C4774874-8402-44D9-A757-82F6831B6C68}" type="parTrans" cxnId="{65FF48CE-A48D-4E88-A968-16B2B909BA4E}">
      <dgm:prSet/>
      <dgm:spPr/>
      <dgm:t>
        <a:bodyPr/>
        <a:lstStyle/>
        <a:p>
          <a:endParaRPr lang="en-US"/>
        </a:p>
      </dgm:t>
    </dgm:pt>
    <dgm:pt modelId="{A0C6F7FD-33DB-4C82-9B2C-DC225D111C35}" type="sibTrans" cxnId="{65FF48CE-A48D-4E88-A968-16B2B909BA4E}">
      <dgm:prSet/>
      <dgm:spPr/>
      <dgm:t>
        <a:bodyPr/>
        <a:lstStyle/>
        <a:p>
          <a:endParaRPr lang="en-US"/>
        </a:p>
      </dgm:t>
    </dgm:pt>
    <dgm:pt modelId="{BC31C9F9-7FAC-4613-8252-E256E0F6D2A1}">
      <dgm:prSet phldrT="[Text]" custT="1"/>
      <dgm:spPr/>
      <dgm:t>
        <a:bodyPr/>
        <a:lstStyle/>
        <a:p>
          <a:r>
            <a:rPr lang="en-IE" sz="1200" dirty="0" smtClean="0"/>
            <a:t>Skype Interviews after vetting applications</a:t>
          </a:r>
          <a:endParaRPr lang="en-US" sz="1200" dirty="0"/>
        </a:p>
      </dgm:t>
    </dgm:pt>
    <dgm:pt modelId="{30A952A7-D9C2-4D8A-ADEC-09655269C974}" type="parTrans" cxnId="{CA845358-2951-4686-88E0-32F602BF1FF1}">
      <dgm:prSet/>
      <dgm:spPr/>
      <dgm:t>
        <a:bodyPr/>
        <a:lstStyle/>
        <a:p>
          <a:endParaRPr lang="en-US"/>
        </a:p>
      </dgm:t>
    </dgm:pt>
    <dgm:pt modelId="{D5836D52-F311-489A-808E-A8807F5FCA1E}" type="sibTrans" cxnId="{CA845358-2951-4686-88E0-32F602BF1FF1}">
      <dgm:prSet/>
      <dgm:spPr/>
      <dgm:t>
        <a:bodyPr/>
        <a:lstStyle/>
        <a:p>
          <a:endParaRPr lang="en-US"/>
        </a:p>
      </dgm:t>
    </dgm:pt>
    <dgm:pt modelId="{BE08D870-D75F-44FA-9579-C5D4CDDC8585}">
      <dgm:prSet phldrT="[Text]" custT="1"/>
      <dgm:spPr/>
      <dgm:t>
        <a:bodyPr/>
        <a:lstStyle/>
        <a:p>
          <a:r>
            <a:rPr lang="en-IE" sz="1200" dirty="0" smtClean="0"/>
            <a:t>Irish Medical Council Registration/</a:t>
          </a:r>
        </a:p>
        <a:p>
          <a:r>
            <a:rPr lang="en-IE" sz="1200" dirty="0" smtClean="0"/>
            <a:t>Visa process </a:t>
          </a:r>
          <a:endParaRPr lang="en-US" sz="1200" dirty="0"/>
        </a:p>
      </dgm:t>
    </dgm:pt>
    <dgm:pt modelId="{D0377AA5-2396-48E9-AE10-0122F8F17126}" type="parTrans" cxnId="{E269E4C2-0365-4CF6-ACC9-0170006510C4}">
      <dgm:prSet/>
      <dgm:spPr/>
      <dgm:t>
        <a:bodyPr/>
        <a:lstStyle/>
        <a:p>
          <a:endParaRPr lang="en-US"/>
        </a:p>
      </dgm:t>
    </dgm:pt>
    <dgm:pt modelId="{BEBBBF58-80CB-46B5-8AD1-3B10572D0E8C}" type="sibTrans" cxnId="{E269E4C2-0365-4CF6-ACC9-0170006510C4}">
      <dgm:prSet/>
      <dgm:spPr/>
      <dgm:t>
        <a:bodyPr/>
        <a:lstStyle/>
        <a:p>
          <a:endParaRPr lang="en-US"/>
        </a:p>
      </dgm:t>
    </dgm:pt>
    <dgm:pt modelId="{92C401A6-B62C-45E3-8FD6-C385890344F3}">
      <dgm:prSet phldrT="[Text]" custT="1"/>
      <dgm:spPr/>
      <dgm:t>
        <a:bodyPr/>
        <a:lstStyle/>
        <a:p>
          <a:r>
            <a:rPr lang="en-IE" sz="1200" dirty="0" smtClean="0"/>
            <a:t>Induction Programme on arrival</a:t>
          </a:r>
          <a:endParaRPr lang="en-US" sz="1200" dirty="0"/>
        </a:p>
      </dgm:t>
    </dgm:pt>
    <dgm:pt modelId="{B2BD340A-6EBD-457A-B18A-90858216D8CF}" type="parTrans" cxnId="{B2750013-4F08-4113-ADBE-E8CF74761C05}">
      <dgm:prSet/>
      <dgm:spPr/>
      <dgm:t>
        <a:bodyPr/>
        <a:lstStyle/>
        <a:p>
          <a:endParaRPr lang="en-US"/>
        </a:p>
      </dgm:t>
    </dgm:pt>
    <dgm:pt modelId="{D57D0A3F-A17C-437A-ABF7-5544B9D24FBB}" type="sibTrans" cxnId="{B2750013-4F08-4113-ADBE-E8CF74761C05}">
      <dgm:prSet/>
      <dgm:spPr/>
      <dgm:t>
        <a:bodyPr/>
        <a:lstStyle/>
        <a:p>
          <a:endParaRPr lang="en-US"/>
        </a:p>
      </dgm:t>
    </dgm:pt>
    <dgm:pt modelId="{35D41EA7-0401-4250-AB06-6D08415B2AFF}">
      <dgm:prSet phldrT="[Text]" custT="1"/>
      <dgm:spPr/>
      <dgm:t>
        <a:bodyPr/>
        <a:lstStyle/>
        <a:p>
          <a:r>
            <a:rPr lang="en-IE" sz="1200" dirty="0" smtClean="0"/>
            <a:t>Hospital Site Placement &amp; Induction </a:t>
          </a:r>
          <a:endParaRPr lang="en-US" sz="1200" dirty="0"/>
        </a:p>
      </dgm:t>
    </dgm:pt>
    <dgm:pt modelId="{8BD0966E-E4ED-4B1C-863F-D7C6A7075278}" type="parTrans" cxnId="{674765B7-2CD0-4CB1-8F2B-0DD61BF2F209}">
      <dgm:prSet/>
      <dgm:spPr/>
      <dgm:t>
        <a:bodyPr/>
        <a:lstStyle/>
        <a:p>
          <a:endParaRPr lang="en-US"/>
        </a:p>
      </dgm:t>
    </dgm:pt>
    <dgm:pt modelId="{E24B7503-4DE0-44EE-A1BB-39E805389C52}" type="sibTrans" cxnId="{674765B7-2CD0-4CB1-8F2B-0DD61BF2F209}">
      <dgm:prSet/>
      <dgm:spPr/>
      <dgm:t>
        <a:bodyPr/>
        <a:lstStyle/>
        <a:p>
          <a:endParaRPr lang="en-US"/>
        </a:p>
      </dgm:t>
    </dgm:pt>
    <dgm:pt modelId="{B06BBC15-E96D-4F63-990C-4FA262376F78}">
      <dgm:prSet custT="1"/>
      <dgm:spPr/>
      <dgm:t>
        <a:bodyPr/>
        <a:lstStyle/>
        <a:p>
          <a:r>
            <a:rPr lang="en-IE" sz="1200" dirty="0" smtClean="0"/>
            <a:t>Annual Training Body Assessment</a:t>
          </a:r>
          <a:endParaRPr lang="en-US" sz="1200" dirty="0"/>
        </a:p>
      </dgm:t>
    </dgm:pt>
    <dgm:pt modelId="{F8BF6C03-60C8-4711-A1E3-CAF3895C6985}" type="parTrans" cxnId="{018E8A70-4681-4736-8D6D-54F0198CB930}">
      <dgm:prSet/>
      <dgm:spPr/>
      <dgm:t>
        <a:bodyPr/>
        <a:lstStyle/>
        <a:p>
          <a:endParaRPr lang="en-US"/>
        </a:p>
      </dgm:t>
    </dgm:pt>
    <dgm:pt modelId="{C1FEBF4E-77B0-4BEF-8D42-3C8C1E7D1C94}" type="sibTrans" cxnId="{018E8A70-4681-4736-8D6D-54F0198CB930}">
      <dgm:prSet/>
      <dgm:spPr/>
      <dgm:t>
        <a:bodyPr/>
        <a:lstStyle/>
        <a:p>
          <a:endParaRPr lang="en-US"/>
        </a:p>
      </dgm:t>
    </dgm:pt>
    <dgm:pt modelId="{8B36E076-C8E9-41C4-BAA4-71A12BBBF75B}" type="pres">
      <dgm:prSet presAssocID="{5BDB8C0E-8A7A-47B1-82B7-2AFC3E0490F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9A1C95-5A50-4A02-B5F6-304AC9F29DEE}" type="pres">
      <dgm:prSet presAssocID="{BDC6A79A-7B1A-4992-B95F-3CB9242A56F0}" presName="dummy" presStyleCnt="0"/>
      <dgm:spPr/>
    </dgm:pt>
    <dgm:pt modelId="{D0C0B526-2F5E-42A9-A374-E15DF6944FE3}" type="pres">
      <dgm:prSet presAssocID="{BDC6A79A-7B1A-4992-B95F-3CB9242A56F0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5B249B-7618-4F38-B0C9-52B770AB014D}" type="pres">
      <dgm:prSet presAssocID="{A0C6F7FD-33DB-4C82-9B2C-DC225D111C35}" presName="sibTrans" presStyleLbl="node1" presStyleIdx="0" presStyleCnt="6"/>
      <dgm:spPr/>
      <dgm:t>
        <a:bodyPr/>
        <a:lstStyle/>
        <a:p>
          <a:endParaRPr lang="en-US"/>
        </a:p>
      </dgm:t>
    </dgm:pt>
    <dgm:pt modelId="{6FE49B65-9EAC-4F2A-A57B-543C3C6336B6}" type="pres">
      <dgm:prSet presAssocID="{BC31C9F9-7FAC-4613-8252-E256E0F6D2A1}" presName="dummy" presStyleCnt="0"/>
      <dgm:spPr/>
    </dgm:pt>
    <dgm:pt modelId="{1DA9AF1A-132E-4E36-9B94-34551E7960D3}" type="pres">
      <dgm:prSet presAssocID="{BC31C9F9-7FAC-4613-8252-E256E0F6D2A1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A516D-C308-4178-99CD-976B999D7BD7}" type="pres">
      <dgm:prSet presAssocID="{D5836D52-F311-489A-808E-A8807F5FCA1E}" presName="sibTrans" presStyleLbl="node1" presStyleIdx="1" presStyleCnt="6"/>
      <dgm:spPr/>
      <dgm:t>
        <a:bodyPr/>
        <a:lstStyle/>
        <a:p>
          <a:endParaRPr lang="en-US"/>
        </a:p>
      </dgm:t>
    </dgm:pt>
    <dgm:pt modelId="{CD396A7C-F077-4CCE-9AA9-3F988B0823BD}" type="pres">
      <dgm:prSet presAssocID="{BE08D870-D75F-44FA-9579-C5D4CDDC8585}" presName="dummy" presStyleCnt="0"/>
      <dgm:spPr/>
    </dgm:pt>
    <dgm:pt modelId="{AC1FF3A5-A2DC-4B54-A25B-8C9C52933CA3}" type="pres">
      <dgm:prSet presAssocID="{BE08D870-D75F-44FA-9579-C5D4CDDC8585}" presName="node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1B54B7-95B8-4D9A-8EA2-236CB56902CB}" type="pres">
      <dgm:prSet presAssocID="{BEBBBF58-80CB-46B5-8AD1-3B10572D0E8C}" presName="sibTrans" presStyleLbl="node1" presStyleIdx="2" presStyleCnt="6"/>
      <dgm:spPr/>
      <dgm:t>
        <a:bodyPr/>
        <a:lstStyle/>
        <a:p>
          <a:endParaRPr lang="en-US"/>
        </a:p>
      </dgm:t>
    </dgm:pt>
    <dgm:pt modelId="{58B85C25-E181-4937-8337-340D04250834}" type="pres">
      <dgm:prSet presAssocID="{92C401A6-B62C-45E3-8FD6-C385890344F3}" presName="dummy" presStyleCnt="0"/>
      <dgm:spPr/>
    </dgm:pt>
    <dgm:pt modelId="{AFEACD6D-AB17-4214-AFFD-D920423CE089}" type="pres">
      <dgm:prSet presAssocID="{92C401A6-B62C-45E3-8FD6-C385890344F3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B43231-A116-420C-A6DE-3EB8029291D5}" type="pres">
      <dgm:prSet presAssocID="{D57D0A3F-A17C-437A-ABF7-5544B9D24FBB}" presName="sibTrans" presStyleLbl="node1" presStyleIdx="3" presStyleCnt="6"/>
      <dgm:spPr/>
      <dgm:t>
        <a:bodyPr/>
        <a:lstStyle/>
        <a:p>
          <a:endParaRPr lang="en-US"/>
        </a:p>
      </dgm:t>
    </dgm:pt>
    <dgm:pt modelId="{E7281E2D-3C33-4EE2-BB00-0ECF4D289059}" type="pres">
      <dgm:prSet presAssocID="{35D41EA7-0401-4250-AB06-6D08415B2AFF}" presName="dummy" presStyleCnt="0"/>
      <dgm:spPr/>
    </dgm:pt>
    <dgm:pt modelId="{FBAD15A3-EAC7-41FF-BE61-58E5DFA56275}" type="pres">
      <dgm:prSet presAssocID="{35D41EA7-0401-4250-AB06-6D08415B2AFF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E1DE0-3AD6-4F32-90F2-AD16963DB724}" type="pres">
      <dgm:prSet presAssocID="{E24B7503-4DE0-44EE-A1BB-39E805389C52}" presName="sibTrans" presStyleLbl="node1" presStyleIdx="4" presStyleCnt="6"/>
      <dgm:spPr/>
      <dgm:t>
        <a:bodyPr/>
        <a:lstStyle/>
        <a:p>
          <a:endParaRPr lang="en-US"/>
        </a:p>
      </dgm:t>
    </dgm:pt>
    <dgm:pt modelId="{C12F6B42-E034-491E-A983-C105658A9E00}" type="pres">
      <dgm:prSet presAssocID="{B06BBC15-E96D-4F63-990C-4FA262376F78}" presName="dummy" presStyleCnt="0"/>
      <dgm:spPr/>
    </dgm:pt>
    <dgm:pt modelId="{E867D6BF-49C9-4EAF-AED5-D4BE9D84F086}" type="pres">
      <dgm:prSet presAssocID="{B06BBC15-E96D-4F63-990C-4FA262376F78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A869BB-69AD-4CAB-A2A2-CB5E2D167F44}" type="pres">
      <dgm:prSet presAssocID="{C1FEBF4E-77B0-4BEF-8D42-3C8C1E7D1C94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674765B7-2CD0-4CB1-8F2B-0DD61BF2F209}" srcId="{5BDB8C0E-8A7A-47B1-82B7-2AFC3E0490FB}" destId="{35D41EA7-0401-4250-AB06-6D08415B2AFF}" srcOrd="4" destOrd="0" parTransId="{8BD0966E-E4ED-4B1C-863F-D7C6A7075278}" sibTransId="{E24B7503-4DE0-44EE-A1BB-39E805389C52}"/>
    <dgm:cxn modelId="{394A6695-B9FC-4C76-84EB-D85F3A4701A2}" type="presOf" srcId="{E24B7503-4DE0-44EE-A1BB-39E805389C52}" destId="{904E1DE0-3AD6-4F32-90F2-AD16963DB724}" srcOrd="0" destOrd="0" presId="urn:microsoft.com/office/officeart/2005/8/layout/cycle1"/>
    <dgm:cxn modelId="{5C806073-56C0-470D-B767-3A1CEC28FA47}" type="presOf" srcId="{D5836D52-F311-489A-808E-A8807F5FCA1E}" destId="{335A516D-C308-4178-99CD-976B999D7BD7}" srcOrd="0" destOrd="0" presId="urn:microsoft.com/office/officeart/2005/8/layout/cycle1"/>
    <dgm:cxn modelId="{F791BFBD-CE52-4B2C-8FAA-24C004390A28}" type="presOf" srcId="{C1FEBF4E-77B0-4BEF-8D42-3C8C1E7D1C94}" destId="{35A869BB-69AD-4CAB-A2A2-CB5E2D167F44}" srcOrd="0" destOrd="0" presId="urn:microsoft.com/office/officeart/2005/8/layout/cycle1"/>
    <dgm:cxn modelId="{17C71EE5-9F05-4294-8CA7-651B53FAEACB}" type="presOf" srcId="{5BDB8C0E-8A7A-47B1-82B7-2AFC3E0490FB}" destId="{8B36E076-C8E9-41C4-BAA4-71A12BBBF75B}" srcOrd="0" destOrd="0" presId="urn:microsoft.com/office/officeart/2005/8/layout/cycle1"/>
    <dgm:cxn modelId="{018E8A70-4681-4736-8D6D-54F0198CB930}" srcId="{5BDB8C0E-8A7A-47B1-82B7-2AFC3E0490FB}" destId="{B06BBC15-E96D-4F63-990C-4FA262376F78}" srcOrd="5" destOrd="0" parTransId="{F8BF6C03-60C8-4711-A1E3-CAF3895C6985}" sibTransId="{C1FEBF4E-77B0-4BEF-8D42-3C8C1E7D1C94}"/>
    <dgm:cxn modelId="{95F561F3-B5A5-427B-83D1-1A0B4469ED67}" type="presOf" srcId="{BEBBBF58-80CB-46B5-8AD1-3B10572D0E8C}" destId="{BA1B54B7-95B8-4D9A-8EA2-236CB56902CB}" srcOrd="0" destOrd="0" presId="urn:microsoft.com/office/officeart/2005/8/layout/cycle1"/>
    <dgm:cxn modelId="{B2750013-4F08-4113-ADBE-E8CF74761C05}" srcId="{5BDB8C0E-8A7A-47B1-82B7-2AFC3E0490FB}" destId="{92C401A6-B62C-45E3-8FD6-C385890344F3}" srcOrd="3" destOrd="0" parTransId="{B2BD340A-6EBD-457A-B18A-90858216D8CF}" sibTransId="{D57D0A3F-A17C-437A-ABF7-5544B9D24FBB}"/>
    <dgm:cxn modelId="{E103827B-DB3B-4956-94D1-4DB98D427E75}" type="presOf" srcId="{BDC6A79A-7B1A-4992-B95F-3CB9242A56F0}" destId="{D0C0B526-2F5E-42A9-A374-E15DF6944FE3}" srcOrd="0" destOrd="0" presId="urn:microsoft.com/office/officeart/2005/8/layout/cycle1"/>
    <dgm:cxn modelId="{BB77BB49-AC05-42DB-8809-F023670C1CC1}" type="presOf" srcId="{A0C6F7FD-33DB-4C82-9B2C-DC225D111C35}" destId="{4E5B249B-7618-4F38-B0C9-52B770AB014D}" srcOrd="0" destOrd="0" presId="urn:microsoft.com/office/officeart/2005/8/layout/cycle1"/>
    <dgm:cxn modelId="{58E3F326-CC50-4237-9839-35CF4EFE3DE1}" type="presOf" srcId="{D57D0A3F-A17C-437A-ABF7-5544B9D24FBB}" destId="{FAB43231-A116-420C-A6DE-3EB8029291D5}" srcOrd="0" destOrd="0" presId="urn:microsoft.com/office/officeart/2005/8/layout/cycle1"/>
    <dgm:cxn modelId="{65FF48CE-A48D-4E88-A968-16B2B909BA4E}" srcId="{5BDB8C0E-8A7A-47B1-82B7-2AFC3E0490FB}" destId="{BDC6A79A-7B1A-4992-B95F-3CB9242A56F0}" srcOrd="0" destOrd="0" parTransId="{C4774874-8402-44D9-A757-82F6831B6C68}" sibTransId="{A0C6F7FD-33DB-4C82-9B2C-DC225D111C35}"/>
    <dgm:cxn modelId="{E361B8B3-785C-4648-A061-8F46475480C6}" type="presOf" srcId="{BC31C9F9-7FAC-4613-8252-E256E0F6D2A1}" destId="{1DA9AF1A-132E-4E36-9B94-34551E7960D3}" srcOrd="0" destOrd="0" presId="urn:microsoft.com/office/officeart/2005/8/layout/cycle1"/>
    <dgm:cxn modelId="{1C9E4865-D20B-407F-874B-14E83439B578}" type="presOf" srcId="{BE08D870-D75F-44FA-9579-C5D4CDDC8585}" destId="{AC1FF3A5-A2DC-4B54-A25B-8C9C52933CA3}" srcOrd="0" destOrd="0" presId="urn:microsoft.com/office/officeart/2005/8/layout/cycle1"/>
    <dgm:cxn modelId="{E269E4C2-0365-4CF6-ACC9-0170006510C4}" srcId="{5BDB8C0E-8A7A-47B1-82B7-2AFC3E0490FB}" destId="{BE08D870-D75F-44FA-9579-C5D4CDDC8585}" srcOrd="2" destOrd="0" parTransId="{D0377AA5-2396-48E9-AE10-0122F8F17126}" sibTransId="{BEBBBF58-80CB-46B5-8AD1-3B10572D0E8C}"/>
    <dgm:cxn modelId="{81979DFE-2486-4EF3-9ECB-D8B1244B3B6F}" type="presOf" srcId="{92C401A6-B62C-45E3-8FD6-C385890344F3}" destId="{AFEACD6D-AB17-4214-AFFD-D920423CE089}" srcOrd="0" destOrd="0" presId="urn:microsoft.com/office/officeart/2005/8/layout/cycle1"/>
    <dgm:cxn modelId="{6A5F2089-4403-46DF-B621-F064FF45106E}" type="presOf" srcId="{B06BBC15-E96D-4F63-990C-4FA262376F78}" destId="{E867D6BF-49C9-4EAF-AED5-D4BE9D84F086}" srcOrd="0" destOrd="0" presId="urn:microsoft.com/office/officeart/2005/8/layout/cycle1"/>
    <dgm:cxn modelId="{CA845358-2951-4686-88E0-32F602BF1FF1}" srcId="{5BDB8C0E-8A7A-47B1-82B7-2AFC3E0490FB}" destId="{BC31C9F9-7FAC-4613-8252-E256E0F6D2A1}" srcOrd="1" destOrd="0" parTransId="{30A952A7-D9C2-4D8A-ADEC-09655269C974}" sibTransId="{D5836D52-F311-489A-808E-A8807F5FCA1E}"/>
    <dgm:cxn modelId="{7E092B6D-1C5F-45BA-B1BB-DB989232F714}" type="presOf" srcId="{35D41EA7-0401-4250-AB06-6D08415B2AFF}" destId="{FBAD15A3-EAC7-41FF-BE61-58E5DFA56275}" srcOrd="0" destOrd="0" presId="urn:microsoft.com/office/officeart/2005/8/layout/cycle1"/>
    <dgm:cxn modelId="{31EF18CD-CC7A-4F5B-BBA5-BCF8ADB4653C}" type="presParOf" srcId="{8B36E076-C8E9-41C4-BAA4-71A12BBBF75B}" destId="{E19A1C95-5A50-4A02-B5F6-304AC9F29DEE}" srcOrd="0" destOrd="0" presId="urn:microsoft.com/office/officeart/2005/8/layout/cycle1"/>
    <dgm:cxn modelId="{12593DFF-842D-4AE7-BE1D-D64EE0D43AA6}" type="presParOf" srcId="{8B36E076-C8E9-41C4-BAA4-71A12BBBF75B}" destId="{D0C0B526-2F5E-42A9-A374-E15DF6944FE3}" srcOrd="1" destOrd="0" presId="urn:microsoft.com/office/officeart/2005/8/layout/cycle1"/>
    <dgm:cxn modelId="{BA53B9B8-CF02-4EFF-A63A-279AD976779D}" type="presParOf" srcId="{8B36E076-C8E9-41C4-BAA4-71A12BBBF75B}" destId="{4E5B249B-7618-4F38-B0C9-52B770AB014D}" srcOrd="2" destOrd="0" presId="urn:microsoft.com/office/officeart/2005/8/layout/cycle1"/>
    <dgm:cxn modelId="{A698128D-7DAD-4D6B-B1B2-CE1210F7F122}" type="presParOf" srcId="{8B36E076-C8E9-41C4-BAA4-71A12BBBF75B}" destId="{6FE49B65-9EAC-4F2A-A57B-543C3C6336B6}" srcOrd="3" destOrd="0" presId="urn:microsoft.com/office/officeart/2005/8/layout/cycle1"/>
    <dgm:cxn modelId="{AD58D152-322B-434B-BD94-1877EC232934}" type="presParOf" srcId="{8B36E076-C8E9-41C4-BAA4-71A12BBBF75B}" destId="{1DA9AF1A-132E-4E36-9B94-34551E7960D3}" srcOrd="4" destOrd="0" presId="urn:microsoft.com/office/officeart/2005/8/layout/cycle1"/>
    <dgm:cxn modelId="{DEB62863-C7AB-44F6-993C-87E97DCFA4EE}" type="presParOf" srcId="{8B36E076-C8E9-41C4-BAA4-71A12BBBF75B}" destId="{335A516D-C308-4178-99CD-976B999D7BD7}" srcOrd="5" destOrd="0" presId="urn:microsoft.com/office/officeart/2005/8/layout/cycle1"/>
    <dgm:cxn modelId="{88229AF9-AD71-42EF-9457-44D8A4C995C5}" type="presParOf" srcId="{8B36E076-C8E9-41C4-BAA4-71A12BBBF75B}" destId="{CD396A7C-F077-4CCE-9AA9-3F988B0823BD}" srcOrd="6" destOrd="0" presId="urn:microsoft.com/office/officeart/2005/8/layout/cycle1"/>
    <dgm:cxn modelId="{36794C99-3407-43C3-9FFE-A7DFD74EDE89}" type="presParOf" srcId="{8B36E076-C8E9-41C4-BAA4-71A12BBBF75B}" destId="{AC1FF3A5-A2DC-4B54-A25B-8C9C52933CA3}" srcOrd="7" destOrd="0" presId="urn:microsoft.com/office/officeart/2005/8/layout/cycle1"/>
    <dgm:cxn modelId="{9B024D93-E2AE-4F0D-BE5D-47D1EC687E12}" type="presParOf" srcId="{8B36E076-C8E9-41C4-BAA4-71A12BBBF75B}" destId="{BA1B54B7-95B8-4D9A-8EA2-236CB56902CB}" srcOrd="8" destOrd="0" presId="urn:microsoft.com/office/officeart/2005/8/layout/cycle1"/>
    <dgm:cxn modelId="{D2F1DA6C-3676-452B-95E2-16CBF526A6A1}" type="presParOf" srcId="{8B36E076-C8E9-41C4-BAA4-71A12BBBF75B}" destId="{58B85C25-E181-4937-8337-340D04250834}" srcOrd="9" destOrd="0" presId="urn:microsoft.com/office/officeart/2005/8/layout/cycle1"/>
    <dgm:cxn modelId="{C614995D-DEC3-43BA-B24E-CA328ECA53B0}" type="presParOf" srcId="{8B36E076-C8E9-41C4-BAA4-71A12BBBF75B}" destId="{AFEACD6D-AB17-4214-AFFD-D920423CE089}" srcOrd="10" destOrd="0" presId="urn:microsoft.com/office/officeart/2005/8/layout/cycle1"/>
    <dgm:cxn modelId="{23F35668-6A3F-4BE4-802C-7409AB772A92}" type="presParOf" srcId="{8B36E076-C8E9-41C4-BAA4-71A12BBBF75B}" destId="{FAB43231-A116-420C-A6DE-3EB8029291D5}" srcOrd="11" destOrd="0" presId="urn:microsoft.com/office/officeart/2005/8/layout/cycle1"/>
    <dgm:cxn modelId="{A92FF8CE-64A5-4AF7-A977-C2DE781D450B}" type="presParOf" srcId="{8B36E076-C8E9-41C4-BAA4-71A12BBBF75B}" destId="{E7281E2D-3C33-4EE2-BB00-0ECF4D289059}" srcOrd="12" destOrd="0" presId="urn:microsoft.com/office/officeart/2005/8/layout/cycle1"/>
    <dgm:cxn modelId="{E651D7ED-C4CB-449F-B7AE-F8A7FC18467D}" type="presParOf" srcId="{8B36E076-C8E9-41C4-BAA4-71A12BBBF75B}" destId="{FBAD15A3-EAC7-41FF-BE61-58E5DFA56275}" srcOrd="13" destOrd="0" presId="urn:microsoft.com/office/officeart/2005/8/layout/cycle1"/>
    <dgm:cxn modelId="{19980E4E-3C90-43C5-BE4E-C788202521E0}" type="presParOf" srcId="{8B36E076-C8E9-41C4-BAA4-71A12BBBF75B}" destId="{904E1DE0-3AD6-4F32-90F2-AD16963DB724}" srcOrd="14" destOrd="0" presId="urn:microsoft.com/office/officeart/2005/8/layout/cycle1"/>
    <dgm:cxn modelId="{BEE93909-7A85-47D5-82B8-F5ECF0503DD8}" type="presParOf" srcId="{8B36E076-C8E9-41C4-BAA4-71A12BBBF75B}" destId="{C12F6B42-E034-491E-A983-C105658A9E00}" srcOrd="15" destOrd="0" presId="urn:microsoft.com/office/officeart/2005/8/layout/cycle1"/>
    <dgm:cxn modelId="{E012FC62-69A0-4108-B686-172E861C580C}" type="presParOf" srcId="{8B36E076-C8E9-41C4-BAA4-71A12BBBF75B}" destId="{E867D6BF-49C9-4EAF-AED5-D4BE9D84F086}" srcOrd="16" destOrd="0" presId="urn:microsoft.com/office/officeart/2005/8/layout/cycle1"/>
    <dgm:cxn modelId="{034F9D9A-2650-42E9-99DA-9848FED81284}" type="presParOf" srcId="{8B36E076-C8E9-41C4-BAA4-71A12BBBF75B}" destId="{35A869BB-69AD-4CAB-A2A2-CB5E2D167F44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4A3E5-480A-4811-8690-280A8EC12B3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EBCDE4-F362-498B-BABA-59EBEBF786AB}">
      <dgm:prSet phldrT="[Text]"/>
      <dgm:spPr/>
      <dgm:t>
        <a:bodyPr/>
        <a:lstStyle/>
        <a:p>
          <a:r>
            <a:rPr lang="en-IE" dirty="0" smtClean="0"/>
            <a:t>2013</a:t>
          </a:r>
          <a:endParaRPr lang="en-US" dirty="0"/>
        </a:p>
      </dgm:t>
    </dgm:pt>
    <dgm:pt modelId="{54329055-3369-40CA-B264-BBF59A003088}" type="parTrans" cxnId="{216EEF1D-3BA7-4220-A451-2BCAE856C77D}">
      <dgm:prSet/>
      <dgm:spPr/>
      <dgm:t>
        <a:bodyPr/>
        <a:lstStyle/>
        <a:p>
          <a:endParaRPr lang="en-US"/>
        </a:p>
      </dgm:t>
    </dgm:pt>
    <dgm:pt modelId="{FD0891B2-6F9F-4E7A-9F9F-2939D1F3083C}" type="sibTrans" cxnId="{216EEF1D-3BA7-4220-A451-2BCAE856C77D}">
      <dgm:prSet/>
      <dgm:spPr/>
      <dgm:t>
        <a:bodyPr/>
        <a:lstStyle/>
        <a:p>
          <a:endParaRPr lang="en-US"/>
        </a:p>
      </dgm:t>
    </dgm:pt>
    <dgm:pt modelId="{97616F09-4A7F-435C-AD55-DF0034D7E6DA}">
      <dgm:prSet phldrT="[Text]"/>
      <dgm:spPr/>
      <dgm:t>
        <a:bodyPr/>
        <a:lstStyle/>
        <a:p>
          <a:r>
            <a:rPr lang="en-IE" dirty="0" smtClean="0"/>
            <a:t>Anaesthetics</a:t>
          </a:r>
          <a:endParaRPr lang="en-US" dirty="0"/>
        </a:p>
      </dgm:t>
    </dgm:pt>
    <dgm:pt modelId="{7FF59041-1575-4ECE-A8FE-B47752A55E26}" type="parTrans" cxnId="{2CF54450-28C9-4BAF-A0DE-B8ED92146356}">
      <dgm:prSet/>
      <dgm:spPr/>
      <dgm:t>
        <a:bodyPr/>
        <a:lstStyle/>
        <a:p>
          <a:endParaRPr lang="en-US"/>
        </a:p>
      </dgm:t>
    </dgm:pt>
    <dgm:pt modelId="{5630565D-BBA8-43EC-A309-A9FC12E9C66A}" type="sibTrans" cxnId="{2CF54450-28C9-4BAF-A0DE-B8ED92146356}">
      <dgm:prSet/>
      <dgm:spPr/>
      <dgm:t>
        <a:bodyPr/>
        <a:lstStyle/>
        <a:p>
          <a:endParaRPr lang="en-US"/>
        </a:p>
      </dgm:t>
    </dgm:pt>
    <dgm:pt modelId="{87B9CBD0-EC49-47FB-9445-8D1CAF65CAEE}">
      <dgm:prSet phldrT="[Text]"/>
      <dgm:spPr/>
      <dgm:t>
        <a:bodyPr/>
        <a:lstStyle/>
        <a:p>
          <a:r>
            <a:rPr lang="en-IE" dirty="0" smtClean="0"/>
            <a:t>General Surgery</a:t>
          </a:r>
          <a:endParaRPr lang="en-US" dirty="0"/>
        </a:p>
      </dgm:t>
    </dgm:pt>
    <dgm:pt modelId="{E015B49B-E8A4-470B-ABDB-F167AB0AE2AA}" type="parTrans" cxnId="{BF532765-8B0C-41CD-A31D-00C8B5C58CA5}">
      <dgm:prSet/>
      <dgm:spPr/>
      <dgm:t>
        <a:bodyPr/>
        <a:lstStyle/>
        <a:p>
          <a:endParaRPr lang="en-US"/>
        </a:p>
      </dgm:t>
    </dgm:pt>
    <dgm:pt modelId="{AF5D20C3-E9E7-4133-BCEA-F9DD1A21EEB5}" type="sibTrans" cxnId="{BF532765-8B0C-41CD-A31D-00C8B5C58CA5}">
      <dgm:prSet/>
      <dgm:spPr/>
      <dgm:t>
        <a:bodyPr/>
        <a:lstStyle/>
        <a:p>
          <a:endParaRPr lang="en-US"/>
        </a:p>
      </dgm:t>
    </dgm:pt>
    <dgm:pt modelId="{11652080-EAB0-428C-8C9F-E226120C7F17}">
      <dgm:prSet phldrT="[Text]"/>
      <dgm:spPr/>
      <dgm:t>
        <a:bodyPr/>
        <a:lstStyle/>
        <a:p>
          <a:r>
            <a:rPr lang="en-IE" dirty="0" smtClean="0"/>
            <a:t>2014</a:t>
          </a:r>
          <a:endParaRPr lang="en-US" dirty="0"/>
        </a:p>
      </dgm:t>
    </dgm:pt>
    <dgm:pt modelId="{4298ED48-B1EF-40B6-BDCB-7C638A05FACD}" type="parTrans" cxnId="{21186EF0-0B2D-4815-AE74-AF5D481790D2}">
      <dgm:prSet/>
      <dgm:spPr/>
      <dgm:t>
        <a:bodyPr/>
        <a:lstStyle/>
        <a:p>
          <a:endParaRPr lang="en-US"/>
        </a:p>
      </dgm:t>
    </dgm:pt>
    <dgm:pt modelId="{8809DC92-2226-4517-8E96-332A049196F6}" type="sibTrans" cxnId="{21186EF0-0B2D-4815-AE74-AF5D481790D2}">
      <dgm:prSet/>
      <dgm:spPr/>
      <dgm:t>
        <a:bodyPr/>
        <a:lstStyle/>
        <a:p>
          <a:endParaRPr lang="en-US"/>
        </a:p>
      </dgm:t>
    </dgm:pt>
    <dgm:pt modelId="{AFA7B61D-0A2A-4FC4-924C-DE89E1327FD4}">
      <dgm:prSet phldrT="[Text]"/>
      <dgm:spPr/>
      <dgm:t>
        <a:bodyPr/>
        <a:lstStyle/>
        <a:p>
          <a:r>
            <a:rPr lang="en-IE" dirty="0" smtClean="0"/>
            <a:t>Anaesthetics</a:t>
          </a:r>
          <a:endParaRPr lang="en-US" dirty="0"/>
        </a:p>
      </dgm:t>
    </dgm:pt>
    <dgm:pt modelId="{1B0E4F20-B198-4159-B565-39CD08736448}" type="parTrans" cxnId="{58E15061-3582-41EA-AA02-E80E64D27510}">
      <dgm:prSet/>
      <dgm:spPr/>
      <dgm:t>
        <a:bodyPr/>
        <a:lstStyle/>
        <a:p>
          <a:endParaRPr lang="en-US"/>
        </a:p>
      </dgm:t>
    </dgm:pt>
    <dgm:pt modelId="{B053DC4B-0382-44BB-99FB-121A03DFB56F}" type="sibTrans" cxnId="{58E15061-3582-41EA-AA02-E80E64D27510}">
      <dgm:prSet/>
      <dgm:spPr/>
      <dgm:t>
        <a:bodyPr/>
        <a:lstStyle/>
        <a:p>
          <a:endParaRPr lang="en-US"/>
        </a:p>
      </dgm:t>
    </dgm:pt>
    <dgm:pt modelId="{3D6F840D-A46D-4901-BD9C-B37175FC86D7}">
      <dgm:prSet phldrT="[Text]"/>
      <dgm:spPr/>
      <dgm:t>
        <a:bodyPr/>
        <a:lstStyle/>
        <a:p>
          <a:r>
            <a:rPr lang="en-IE" dirty="0" smtClean="0"/>
            <a:t>Obstetrics &amp; Gynaecology</a:t>
          </a:r>
          <a:endParaRPr lang="en-US" dirty="0"/>
        </a:p>
      </dgm:t>
    </dgm:pt>
    <dgm:pt modelId="{1206E6D2-AA16-4D83-A258-F41993D80364}" type="parTrans" cxnId="{A0781ACC-71F9-4340-A903-6EBFB289CB60}">
      <dgm:prSet/>
      <dgm:spPr/>
      <dgm:t>
        <a:bodyPr/>
        <a:lstStyle/>
        <a:p>
          <a:endParaRPr lang="en-US"/>
        </a:p>
      </dgm:t>
    </dgm:pt>
    <dgm:pt modelId="{B5E2664C-CB86-4D76-B062-B8B3E15AF1B6}" type="sibTrans" cxnId="{A0781ACC-71F9-4340-A903-6EBFB289CB60}">
      <dgm:prSet/>
      <dgm:spPr/>
      <dgm:t>
        <a:bodyPr/>
        <a:lstStyle/>
        <a:p>
          <a:endParaRPr lang="en-US"/>
        </a:p>
      </dgm:t>
    </dgm:pt>
    <dgm:pt modelId="{9F5DC9F7-1BED-4601-9B8A-AAAE2A6B0AE2}">
      <dgm:prSet phldrT="[Text]"/>
      <dgm:spPr/>
      <dgm:t>
        <a:bodyPr/>
        <a:lstStyle/>
        <a:p>
          <a:r>
            <a:rPr lang="en-IE" dirty="0" smtClean="0"/>
            <a:t>Number of Trainees</a:t>
          </a:r>
          <a:endParaRPr lang="en-US" dirty="0"/>
        </a:p>
      </dgm:t>
    </dgm:pt>
    <dgm:pt modelId="{05BBD362-217A-4DED-8883-8DFFEB4F7DAF}" type="parTrans" cxnId="{A85B307D-B015-46AB-ADC6-29935163E7FB}">
      <dgm:prSet/>
      <dgm:spPr/>
      <dgm:t>
        <a:bodyPr/>
        <a:lstStyle/>
        <a:p>
          <a:endParaRPr lang="en-US"/>
        </a:p>
      </dgm:t>
    </dgm:pt>
    <dgm:pt modelId="{25A95C8D-39BF-4848-AAF7-9BB67EF6789C}" type="sibTrans" cxnId="{A85B307D-B015-46AB-ADC6-29935163E7FB}">
      <dgm:prSet/>
      <dgm:spPr/>
      <dgm:t>
        <a:bodyPr/>
        <a:lstStyle/>
        <a:p>
          <a:endParaRPr lang="en-US"/>
        </a:p>
      </dgm:t>
    </dgm:pt>
    <dgm:pt modelId="{8B374789-BD0E-4CB6-A34F-00783C7DC202}">
      <dgm:prSet phldrT="[Text]"/>
      <dgm:spPr/>
      <dgm:t>
        <a:bodyPr/>
        <a:lstStyle/>
        <a:p>
          <a:r>
            <a:rPr lang="en-IE" dirty="0" smtClean="0"/>
            <a:t>100 trainees in 2014</a:t>
          </a:r>
          <a:endParaRPr lang="en-US" dirty="0"/>
        </a:p>
      </dgm:t>
    </dgm:pt>
    <dgm:pt modelId="{7BBC1372-CB26-46F3-9D28-17880E92F285}" type="parTrans" cxnId="{46570D60-36FA-4630-B3DF-6EFC73BE3810}">
      <dgm:prSet/>
      <dgm:spPr/>
      <dgm:t>
        <a:bodyPr/>
        <a:lstStyle/>
        <a:p>
          <a:endParaRPr lang="en-US"/>
        </a:p>
      </dgm:t>
    </dgm:pt>
    <dgm:pt modelId="{F09A6D2C-8E04-4F56-85BD-5D754A2782A8}" type="sibTrans" cxnId="{46570D60-36FA-4630-B3DF-6EFC73BE3810}">
      <dgm:prSet/>
      <dgm:spPr/>
      <dgm:t>
        <a:bodyPr/>
        <a:lstStyle/>
        <a:p>
          <a:endParaRPr lang="en-US"/>
        </a:p>
      </dgm:t>
    </dgm:pt>
    <dgm:pt modelId="{84CB0283-76C6-45F0-BA2C-F12E85529208}">
      <dgm:prSet phldrT="[Text]"/>
      <dgm:spPr/>
      <dgm:t>
        <a:bodyPr/>
        <a:lstStyle/>
        <a:p>
          <a:r>
            <a:rPr lang="en-IE" dirty="0" smtClean="0"/>
            <a:t>27 trainees in 2013</a:t>
          </a:r>
          <a:endParaRPr lang="en-US" dirty="0"/>
        </a:p>
      </dgm:t>
    </dgm:pt>
    <dgm:pt modelId="{DEA81DBA-AA88-4372-B015-29C3675CD9B4}" type="parTrans" cxnId="{35671E72-3877-4BDB-B718-1FB9A83CF4DA}">
      <dgm:prSet/>
      <dgm:spPr/>
      <dgm:t>
        <a:bodyPr/>
        <a:lstStyle/>
        <a:p>
          <a:endParaRPr lang="en-US"/>
        </a:p>
      </dgm:t>
    </dgm:pt>
    <dgm:pt modelId="{EF4D4784-0A29-4244-94C0-40CFD0055CFA}" type="sibTrans" cxnId="{35671E72-3877-4BDB-B718-1FB9A83CF4DA}">
      <dgm:prSet/>
      <dgm:spPr/>
      <dgm:t>
        <a:bodyPr/>
        <a:lstStyle/>
        <a:p>
          <a:endParaRPr lang="en-US"/>
        </a:p>
      </dgm:t>
    </dgm:pt>
    <dgm:pt modelId="{67207DE7-D1CE-4315-8F84-8A9BBF55D384}">
      <dgm:prSet/>
      <dgm:spPr/>
      <dgm:t>
        <a:bodyPr/>
        <a:lstStyle/>
        <a:p>
          <a:r>
            <a:rPr lang="en-IE" dirty="0" smtClean="0"/>
            <a:t>Emergency Medicine</a:t>
          </a:r>
          <a:endParaRPr lang="en-US" dirty="0"/>
        </a:p>
      </dgm:t>
    </dgm:pt>
    <dgm:pt modelId="{3584139D-42C5-4EED-94F1-C8F184930593}" type="parTrans" cxnId="{CD0D1D3A-BDE8-4EF8-A27A-75326B9A932D}">
      <dgm:prSet/>
      <dgm:spPr/>
    </dgm:pt>
    <dgm:pt modelId="{72DA4920-59C1-4928-B3E4-F414ECC3B14C}" type="sibTrans" cxnId="{CD0D1D3A-BDE8-4EF8-A27A-75326B9A932D}">
      <dgm:prSet/>
      <dgm:spPr/>
    </dgm:pt>
    <dgm:pt modelId="{F5B4C454-C90E-4286-9A56-71E08B77C401}">
      <dgm:prSet/>
      <dgm:spPr/>
      <dgm:t>
        <a:bodyPr/>
        <a:lstStyle/>
        <a:p>
          <a:r>
            <a:rPr lang="en-IE" dirty="0" smtClean="0"/>
            <a:t>General Surgery</a:t>
          </a:r>
          <a:endParaRPr lang="en-US" dirty="0"/>
        </a:p>
      </dgm:t>
    </dgm:pt>
    <dgm:pt modelId="{CD8C3319-4615-4DE5-A1E3-B4BBBE698997}" type="parTrans" cxnId="{550E2D24-D258-4884-9300-43A527727893}">
      <dgm:prSet/>
      <dgm:spPr/>
    </dgm:pt>
    <dgm:pt modelId="{30EC77E1-A6D8-4BE0-A202-D72084610123}" type="sibTrans" cxnId="{550E2D24-D258-4884-9300-43A527727893}">
      <dgm:prSet/>
      <dgm:spPr/>
    </dgm:pt>
    <dgm:pt modelId="{BB23FC6B-FA43-486D-BC71-019E0AC93296}">
      <dgm:prSet/>
      <dgm:spPr/>
      <dgm:t>
        <a:bodyPr/>
        <a:lstStyle/>
        <a:p>
          <a:r>
            <a:rPr lang="en-IE" dirty="0" smtClean="0"/>
            <a:t>Paediatrics</a:t>
          </a:r>
          <a:endParaRPr lang="en-US" dirty="0"/>
        </a:p>
      </dgm:t>
    </dgm:pt>
    <dgm:pt modelId="{FA23A2AF-CE6B-4A46-9D86-23F779E87F7E}" type="parTrans" cxnId="{C2C52347-2724-428C-91A1-CE6D49FEC738}">
      <dgm:prSet/>
      <dgm:spPr/>
    </dgm:pt>
    <dgm:pt modelId="{D28A2065-B373-43A7-A9E3-23A35DDE289C}" type="sibTrans" cxnId="{C2C52347-2724-428C-91A1-CE6D49FEC738}">
      <dgm:prSet/>
      <dgm:spPr/>
    </dgm:pt>
    <dgm:pt modelId="{88A26C6A-C14A-47BE-A409-8E6BDFEBF2C0}">
      <dgm:prSet/>
      <dgm:spPr/>
      <dgm:t>
        <a:bodyPr/>
        <a:lstStyle/>
        <a:p>
          <a:r>
            <a:rPr lang="en-IE" dirty="0" smtClean="0"/>
            <a:t>General Medicine</a:t>
          </a:r>
          <a:endParaRPr lang="en-US" dirty="0"/>
        </a:p>
      </dgm:t>
    </dgm:pt>
    <dgm:pt modelId="{E80C0541-6CA0-4FD8-A72A-A3A008E5D0CD}" type="parTrans" cxnId="{27857680-F4EF-446C-AFB3-20EE8B9535C8}">
      <dgm:prSet/>
      <dgm:spPr/>
    </dgm:pt>
    <dgm:pt modelId="{7AA06B95-9F06-4E04-BAF3-DA8E1691CD7A}" type="sibTrans" cxnId="{27857680-F4EF-446C-AFB3-20EE8B9535C8}">
      <dgm:prSet/>
      <dgm:spPr/>
    </dgm:pt>
    <dgm:pt modelId="{9A4D024F-6B1A-4DDA-9932-2067577B949F}">
      <dgm:prSet/>
      <dgm:spPr/>
      <dgm:t>
        <a:bodyPr/>
        <a:lstStyle/>
        <a:p>
          <a:r>
            <a:rPr lang="en-IE" dirty="0" smtClean="0"/>
            <a:t>Emergency Medicine</a:t>
          </a:r>
          <a:endParaRPr lang="en-US" dirty="0"/>
        </a:p>
      </dgm:t>
    </dgm:pt>
    <dgm:pt modelId="{7DB975CA-ECF6-4CF1-B66F-EDC69C502F4E}" type="parTrans" cxnId="{3281FCA9-252D-41B5-ABA9-ADDF5B7112B9}">
      <dgm:prSet/>
      <dgm:spPr/>
    </dgm:pt>
    <dgm:pt modelId="{2D2E26C9-5D3A-4827-9012-13225243D2D3}" type="sibTrans" cxnId="{3281FCA9-252D-41B5-ABA9-ADDF5B7112B9}">
      <dgm:prSet/>
      <dgm:spPr/>
    </dgm:pt>
    <dgm:pt modelId="{1B6E7053-D21B-4E1A-B318-614FEE8B6857}" type="pres">
      <dgm:prSet presAssocID="{52C4A3E5-480A-4811-8690-280A8EC12B3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C18137-0490-45E2-83E6-7EF9F9B1F8EA}" type="pres">
      <dgm:prSet presAssocID="{51EBCDE4-F362-498B-BABA-59EBEBF786AB}" presName="compNode" presStyleCnt="0"/>
      <dgm:spPr/>
    </dgm:pt>
    <dgm:pt modelId="{8878659F-221C-4321-8D03-6967DBA2A642}" type="pres">
      <dgm:prSet presAssocID="{51EBCDE4-F362-498B-BABA-59EBEBF786AB}" presName="aNode" presStyleLbl="bgShp" presStyleIdx="0" presStyleCnt="3"/>
      <dgm:spPr/>
      <dgm:t>
        <a:bodyPr/>
        <a:lstStyle/>
        <a:p>
          <a:endParaRPr lang="en-US"/>
        </a:p>
      </dgm:t>
    </dgm:pt>
    <dgm:pt modelId="{05A8A6F6-B980-4352-9401-4D6B15CFF429}" type="pres">
      <dgm:prSet presAssocID="{51EBCDE4-F362-498B-BABA-59EBEBF786AB}" presName="textNode" presStyleLbl="bgShp" presStyleIdx="0" presStyleCnt="3"/>
      <dgm:spPr/>
      <dgm:t>
        <a:bodyPr/>
        <a:lstStyle/>
        <a:p>
          <a:endParaRPr lang="en-US"/>
        </a:p>
      </dgm:t>
    </dgm:pt>
    <dgm:pt modelId="{1EE2661D-3295-40E9-9FAC-CE122F37730A}" type="pres">
      <dgm:prSet presAssocID="{51EBCDE4-F362-498B-BABA-59EBEBF786AB}" presName="compChildNode" presStyleCnt="0"/>
      <dgm:spPr/>
    </dgm:pt>
    <dgm:pt modelId="{7A24ACA7-EC86-42A5-9A95-E667B0319B88}" type="pres">
      <dgm:prSet presAssocID="{51EBCDE4-F362-498B-BABA-59EBEBF786AB}" presName="theInnerList" presStyleCnt="0"/>
      <dgm:spPr/>
    </dgm:pt>
    <dgm:pt modelId="{00EE3B70-FD10-4D43-ACB8-3630F0DAE13C}" type="pres">
      <dgm:prSet presAssocID="{97616F09-4A7F-435C-AD55-DF0034D7E6DA}" presName="child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C23116-BF2D-4041-9441-2980A0B0314C}" type="pres">
      <dgm:prSet presAssocID="{97616F09-4A7F-435C-AD55-DF0034D7E6DA}" presName="aSpace2" presStyleCnt="0"/>
      <dgm:spPr/>
    </dgm:pt>
    <dgm:pt modelId="{DF06DB55-91F2-4F5D-90DA-096B50B576C4}" type="pres">
      <dgm:prSet presAssocID="{9A4D024F-6B1A-4DDA-9932-2067577B949F}" presName="child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18768E-1B7B-4CCC-A06C-973E01395F58}" type="pres">
      <dgm:prSet presAssocID="{9A4D024F-6B1A-4DDA-9932-2067577B949F}" presName="aSpace2" presStyleCnt="0"/>
      <dgm:spPr/>
    </dgm:pt>
    <dgm:pt modelId="{3F433805-4FB9-4F7C-88A7-0A00D509D9EB}" type="pres">
      <dgm:prSet presAssocID="{87B9CBD0-EC49-47FB-9445-8D1CAF65CAEE}" presName="child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1B0D4-10EC-4356-AD34-0AF11987CA59}" type="pres">
      <dgm:prSet presAssocID="{51EBCDE4-F362-498B-BABA-59EBEBF786AB}" presName="aSpace" presStyleCnt="0"/>
      <dgm:spPr/>
    </dgm:pt>
    <dgm:pt modelId="{6DE8FAC2-C48B-484A-B76D-8CE5774EB1C5}" type="pres">
      <dgm:prSet presAssocID="{11652080-EAB0-428C-8C9F-E226120C7F17}" presName="compNode" presStyleCnt="0"/>
      <dgm:spPr/>
    </dgm:pt>
    <dgm:pt modelId="{D255FAC6-E2A6-4B96-B048-B76C87DAA9AB}" type="pres">
      <dgm:prSet presAssocID="{11652080-EAB0-428C-8C9F-E226120C7F17}" presName="aNode" presStyleLbl="bgShp" presStyleIdx="1" presStyleCnt="3"/>
      <dgm:spPr/>
      <dgm:t>
        <a:bodyPr/>
        <a:lstStyle/>
        <a:p>
          <a:endParaRPr lang="en-US"/>
        </a:p>
      </dgm:t>
    </dgm:pt>
    <dgm:pt modelId="{F61D3E11-BE97-40E3-8520-08B3F653EB4C}" type="pres">
      <dgm:prSet presAssocID="{11652080-EAB0-428C-8C9F-E226120C7F17}" presName="textNode" presStyleLbl="bgShp" presStyleIdx="1" presStyleCnt="3"/>
      <dgm:spPr/>
      <dgm:t>
        <a:bodyPr/>
        <a:lstStyle/>
        <a:p>
          <a:endParaRPr lang="en-US"/>
        </a:p>
      </dgm:t>
    </dgm:pt>
    <dgm:pt modelId="{AA209FE7-8FE2-4DBC-898C-7B88AB5F6231}" type="pres">
      <dgm:prSet presAssocID="{11652080-EAB0-428C-8C9F-E226120C7F17}" presName="compChildNode" presStyleCnt="0"/>
      <dgm:spPr/>
    </dgm:pt>
    <dgm:pt modelId="{DBEA4944-CA50-48DA-BE3F-9B5E93993842}" type="pres">
      <dgm:prSet presAssocID="{11652080-EAB0-428C-8C9F-E226120C7F17}" presName="theInnerList" presStyleCnt="0"/>
      <dgm:spPr/>
    </dgm:pt>
    <dgm:pt modelId="{0F175503-1C5F-46E2-AA64-FB1EAFC79197}" type="pres">
      <dgm:prSet presAssocID="{AFA7B61D-0A2A-4FC4-924C-DE89E1327FD4}" presName="child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EC48F2-8F45-4BBF-93DD-4520F6C748CB}" type="pres">
      <dgm:prSet presAssocID="{AFA7B61D-0A2A-4FC4-924C-DE89E1327FD4}" presName="aSpace2" presStyleCnt="0"/>
      <dgm:spPr/>
    </dgm:pt>
    <dgm:pt modelId="{71E41CA6-7D88-4484-8602-7EA0B2B14DEC}" type="pres">
      <dgm:prSet presAssocID="{67207DE7-D1CE-4315-8F84-8A9BBF55D384}" presName="child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18D922-B9EE-44E4-8583-FF0DA0BEEEFB}" type="pres">
      <dgm:prSet presAssocID="{67207DE7-D1CE-4315-8F84-8A9BBF55D384}" presName="aSpace2" presStyleCnt="0"/>
      <dgm:spPr/>
    </dgm:pt>
    <dgm:pt modelId="{9E354F1B-8ABD-4A92-95ED-654EE8418F2A}" type="pres">
      <dgm:prSet presAssocID="{F5B4C454-C90E-4286-9A56-71E08B77C401}" presName="child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F98748-581A-4677-890D-BA15EC74F1C7}" type="pres">
      <dgm:prSet presAssocID="{F5B4C454-C90E-4286-9A56-71E08B77C401}" presName="aSpace2" presStyleCnt="0"/>
      <dgm:spPr/>
    </dgm:pt>
    <dgm:pt modelId="{D53330D1-5810-4C28-81D2-4A496EC69D83}" type="pres">
      <dgm:prSet presAssocID="{BB23FC6B-FA43-486D-BC71-019E0AC93296}" presName="child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A0483C-52F2-446D-9E4C-C0318709DD2A}" type="pres">
      <dgm:prSet presAssocID="{BB23FC6B-FA43-486D-BC71-019E0AC93296}" presName="aSpace2" presStyleCnt="0"/>
      <dgm:spPr/>
    </dgm:pt>
    <dgm:pt modelId="{B1305CDF-D56F-48DD-A5B6-D0E317CFD215}" type="pres">
      <dgm:prSet presAssocID="{88A26C6A-C14A-47BE-A409-8E6BDFEBF2C0}" presName="child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C1D030-B84B-4B54-9DDF-80BBB9483934}" type="pres">
      <dgm:prSet presAssocID="{88A26C6A-C14A-47BE-A409-8E6BDFEBF2C0}" presName="aSpace2" presStyleCnt="0"/>
      <dgm:spPr/>
    </dgm:pt>
    <dgm:pt modelId="{6719F80E-02FE-4DFB-903C-E357DCAB35B0}" type="pres">
      <dgm:prSet presAssocID="{3D6F840D-A46D-4901-BD9C-B37175FC86D7}" presName="child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56D6F-5537-4584-951C-1DD648B4CEC6}" type="pres">
      <dgm:prSet presAssocID="{11652080-EAB0-428C-8C9F-E226120C7F17}" presName="aSpace" presStyleCnt="0"/>
      <dgm:spPr/>
    </dgm:pt>
    <dgm:pt modelId="{E71BD167-9DDF-46E4-B9AD-2554FE5AD672}" type="pres">
      <dgm:prSet presAssocID="{9F5DC9F7-1BED-4601-9B8A-AAAE2A6B0AE2}" presName="compNode" presStyleCnt="0"/>
      <dgm:spPr/>
    </dgm:pt>
    <dgm:pt modelId="{1CE90B6E-64E0-4015-A308-6BF34A6E1DFE}" type="pres">
      <dgm:prSet presAssocID="{9F5DC9F7-1BED-4601-9B8A-AAAE2A6B0AE2}" presName="aNode" presStyleLbl="bgShp" presStyleIdx="2" presStyleCnt="3" custLinFactNeighborX="3151" custLinFactNeighborY="-959"/>
      <dgm:spPr/>
      <dgm:t>
        <a:bodyPr/>
        <a:lstStyle/>
        <a:p>
          <a:endParaRPr lang="en-US"/>
        </a:p>
      </dgm:t>
    </dgm:pt>
    <dgm:pt modelId="{40DCF727-00E9-4C14-A816-D3E088DFB3EE}" type="pres">
      <dgm:prSet presAssocID="{9F5DC9F7-1BED-4601-9B8A-AAAE2A6B0AE2}" presName="textNode" presStyleLbl="bgShp" presStyleIdx="2" presStyleCnt="3"/>
      <dgm:spPr/>
      <dgm:t>
        <a:bodyPr/>
        <a:lstStyle/>
        <a:p>
          <a:endParaRPr lang="en-US"/>
        </a:p>
      </dgm:t>
    </dgm:pt>
    <dgm:pt modelId="{6B02FC7D-25DA-441B-92C2-1AE0874C561C}" type="pres">
      <dgm:prSet presAssocID="{9F5DC9F7-1BED-4601-9B8A-AAAE2A6B0AE2}" presName="compChildNode" presStyleCnt="0"/>
      <dgm:spPr/>
    </dgm:pt>
    <dgm:pt modelId="{20B9555B-BD97-4D37-B48B-006268653E77}" type="pres">
      <dgm:prSet presAssocID="{9F5DC9F7-1BED-4601-9B8A-AAAE2A6B0AE2}" presName="theInnerList" presStyleCnt="0"/>
      <dgm:spPr/>
    </dgm:pt>
    <dgm:pt modelId="{162945CD-506B-4A05-A8BC-809E5FEEA150}" type="pres">
      <dgm:prSet presAssocID="{8B374789-BD0E-4CB6-A34F-00783C7DC202}" presName="child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0D0451-064D-48B9-B675-79DBD5AD3B85}" type="pres">
      <dgm:prSet presAssocID="{8B374789-BD0E-4CB6-A34F-00783C7DC202}" presName="aSpace2" presStyleCnt="0"/>
      <dgm:spPr/>
    </dgm:pt>
    <dgm:pt modelId="{2B9A0B71-A498-4D05-B923-7F40EA77D52B}" type="pres">
      <dgm:prSet presAssocID="{84CB0283-76C6-45F0-BA2C-F12E85529208}" presName="child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E15061-3582-41EA-AA02-E80E64D27510}" srcId="{11652080-EAB0-428C-8C9F-E226120C7F17}" destId="{AFA7B61D-0A2A-4FC4-924C-DE89E1327FD4}" srcOrd="0" destOrd="0" parTransId="{1B0E4F20-B198-4159-B565-39CD08736448}" sibTransId="{B053DC4B-0382-44BB-99FB-121A03DFB56F}"/>
    <dgm:cxn modelId="{BF532765-8B0C-41CD-A31D-00C8B5C58CA5}" srcId="{51EBCDE4-F362-498B-BABA-59EBEBF786AB}" destId="{87B9CBD0-EC49-47FB-9445-8D1CAF65CAEE}" srcOrd="2" destOrd="0" parTransId="{E015B49B-E8A4-470B-ABDB-F167AB0AE2AA}" sibTransId="{AF5D20C3-E9E7-4133-BCEA-F9DD1A21EEB5}"/>
    <dgm:cxn modelId="{BBF59680-3AE4-437E-8140-136C5686FD14}" type="presOf" srcId="{F5B4C454-C90E-4286-9A56-71E08B77C401}" destId="{9E354F1B-8ABD-4A92-95ED-654EE8418F2A}" srcOrd="0" destOrd="0" presId="urn:microsoft.com/office/officeart/2005/8/layout/lProcess2"/>
    <dgm:cxn modelId="{2CF54450-28C9-4BAF-A0DE-B8ED92146356}" srcId="{51EBCDE4-F362-498B-BABA-59EBEBF786AB}" destId="{97616F09-4A7F-435C-AD55-DF0034D7E6DA}" srcOrd="0" destOrd="0" parTransId="{7FF59041-1575-4ECE-A8FE-B47752A55E26}" sibTransId="{5630565D-BBA8-43EC-A309-A9FC12E9C66A}"/>
    <dgm:cxn modelId="{C2C52347-2724-428C-91A1-CE6D49FEC738}" srcId="{11652080-EAB0-428C-8C9F-E226120C7F17}" destId="{BB23FC6B-FA43-486D-BC71-019E0AC93296}" srcOrd="3" destOrd="0" parTransId="{FA23A2AF-CE6B-4A46-9D86-23F779E87F7E}" sibTransId="{D28A2065-B373-43A7-A9E3-23A35DDE289C}"/>
    <dgm:cxn modelId="{0D1BCCEE-AD78-4876-96CF-57A4F7DCD291}" type="presOf" srcId="{9A4D024F-6B1A-4DDA-9932-2067577B949F}" destId="{DF06DB55-91F2-4F5D-90DA-096B50B576C4}" srcOrd="0" destOrd="0" presId="urn:microsoft.com/office/officeart/2005/8/layout/lProcess2"/>
    <dgm:cxn modelId="{739D5DD9-6F8E-4D01-BBB2-F83F2A5F0E62}" type="presOf" srcId="{3D6F840D-A46D-4901-BD9C-B37175FC86D7}" destId="{6719F80E-02FE-4DFB-903C-E357DCAB35B0}" srcOrd="0" destOrd="0" presId="urn:microsoft.com/office/officeart/2005/8/layout/lProcess2"/>
    <dgm:cxn modelId="{550E2D24-D258-4884-9300-43A527727893}" srcId="{11652080-EAB0-428C-8C9F-E226120C7F17}" destId="{F5B4C454-C90E-4286-9A56-71E08B77C401}" srcOrd="2" destOrd="0" parTransId="{CD8C3319-4615-4DE5-A1E3-B4BBBE698997}" sibTransId="{30EC77E1-A6D8-4BE0-A202-D72084610123}"/>
    <dgm:cxn modelId="{A85B307D-B015-46AB-ADC6-29935163E7FB}" srcId="{52C4A3E5-480A-4811-8690-280A8EC12B38}" destId="{9F5DC9F7-1BED-4601-9B8A-AAAE2A6B0AE2}" srcOrd="2" destOrd="0" parTransId="{05BBD362-217A-4DED-8883-8DFFEB4F7DAF}" sibTransId="{25A95C8D-39BF-4848-AAF7-9BB67EF6789C}"/>
    <dgm:cxn modelId="{41F3A899-C459-4BD0-8E03-85D17399A127}" type="presOf" srcId="{AFA7B61D-0A2A-4FC4-924C-DE89E1327FD4}" destId="{0F175503-1C5F-46E2-AA64-FB1EAFC79197}" srcOrd="0" destOrd="0" presId="urn:microsoft.com/office/officeart/2005/8/layout/lProcess2"/>
    <dgm:cxn modelId="{F81F8932-DAE8-4EF2-917C-0F32CF0E7A51}" type="presOf" srcId="{88A26C6A-C14A-47BE-A409-8E6BDFEBF2C0}" destId="{B1305CDF-D56F-48DD-A5B6-D0E317CFD215}" srcOrd="0" destOrd="0" presId="urn:microsoft.com/office/officeart/2005/8/layout/lProcess2"/>
    <dgm:cxn modelId="{21186EF0-0B2D-4815-AE74-AF5D481790D2}" srcId="{52C4A3E5-480A-4811-8690-280A8EC12B38}" destId="{11652080-EAB0-428C-8C9F-E226120C7F17}" srcOrd="1" destOrd="0" parTransId="{4298ED48-B1EF-40B6-BDCB-7C638A05FACD}" sibTransId="{8809DC92-2226-4517-8E96-332A049196F6}"/>
    <dgm:cxn modelId="{ABEFF982-2941-4FA7-AB76-6D9832503EA0}" type="presOf" srcId="{51EBCDE4-F362-498B-BABA-59EBEBF786AB}" destId="{8878659F-221C-4321-8D03-6967DBA2A642}" srcOrd="0" destOrd="0" presId="urn:microsoft.com/office/officeart/2005/8/layout/lProcess2"/>
    <dgm:cxn modelId="{3281FCA9-252D-41B5-ABA9-ADDF5B7112B9}" srcId="{51EBCDE4-F362-498B-BABA-59EBEBF786AB}" destId="{9A4D024F-6B1A-4DDA-9932-2067577B949F}" srcOrd="1" destOrd="0" parTransId="{7DB975CA-ECF6-4CF1-B66F-EDC69C502F4E}" sibTransId="{2D2E26C9-5D3A-4827-9012-13225243D2D3}"/>
    <dgm:cxn modelId="{D07AE623-E21A-44D5-BC9C-382EC0B2A6B9}" type="presOf" srcId="{51EBCDE4-F362-498B-BABA-59EBEBF786AB}" destId="{05A8A6F6-B980-4352-9401-4D6B15CFF429}" srcOrd="1" destOrd="0" presId="urn:microsoft.com/office/officeart/2005/8/layout/lProcess2"/>
    <dgm:cxn modelId="{CB14609A-10C9-4435-AEDB-C5770F52CE31}" type="presOf" srcId="{87B9CBD0-EC49-47FB-9445-8D1CAF65CAEE}" destId="{3F433805-4FB9-4F7C-88A7-0A00D509D9EB}" srcOrd="0" destOrd="0" presId="urn:microsoft.com/office/officeart/2005/8/layout/lProcess2"/>
    <dgm:cxn modelId="{FEB661C5-60B7-4E52-9D1E-62B196E5198D}" type="presOf" srcId="{52C4A3E5-480A-4811-8690-280A8EC12B38}" destId="{1B6E7053-D21B-4E1A-B318-614FEE8B6857}" srcOrd="0" destOrd="0" presId="urn:microsoft.com/office/officeart/2005/8/layout/lProcess2"/>
    <dgm:cxn modelId="{46570D60-36FA-4630-B3DF-6EFC73BE3810}" srcId="{9F5DC9F7-1BED-4601-9B8A-AAAE2A6B0AE2}" destId="{8B374789-BD0E-4CB6-A34F-00783C7DC202}" srcOrd="0" destOrd="0" parTransId="{7BBC1372-CB26-46F3-9D28-17880E92F285}" sibTransId="{F09A6D2C-8E04-4F56-85BD-5D754A2782A8}"/>
    <dgm:cxn modelId="{B7135FB5-F1EB-472A-9260-BF37B45AD7C5}" type="presOf" srcId="{8B374789-BD0E-4CB6-A34F-00783C7DC202}" destId="{162945CD-506B-4A05-A8BC-809E5FEEA150}" srcOrd="0" destOrd="0" presId="urn:microsoft.com/office/officeart/2005/8/layout/lProcess2"/>
    <dgm:cxn modelId="{8D2278BE-11C3-4EAB-AE9F-FCA32C15E3DA}" type="presOf" srcId="{11652080-EAB0-428C-8C9F-E226120C7F17}" destId="{F61D3E11-BE97-40E3-8520-08B3F653EB4C}" srcOrd="1" destOrd="0" presId="urn:microsoft.com/office/officeart/2005/8/layout/lProcess2"/>
    <dgm:cxn modelId="{216EEF1D-3BA7-4220-A451-2BCAE856C77D}" srcId="{52C4A3E5-480A-4811-8690-280A8EC12B38}" destId="{51EBCDE4-F362-498B-BABA-59EBEBF786AB}" srcOrd="0" destOrd="0" parTransId="{54329055-3369-40CA-B264-BBF59A003088}" sibTransId="{FD0891B2-6F9F-4E7A-9F9F-2939D1F3083C}"/>
    <dgm:cxn modelId="{139D3CFE-5233-4C96-B2B5-40C3D3EAF5EF}" type="presOf" srcId="{BB23FC6B-FA43-486D-BC71-019E0AC93296}" destId="{D53330D1-5810-4C28-81D2-4A496EC69D83}" srcOrd="0" destOrd="0" presId="urn:microsoft.com/office/officeart/2005/8/layout/lProcess2"/>
    <dgm:cxn modelId="{E7CF2542-5DBD-4686-9358-444282BC4569}" type="presOf" srcId="{67207DE7-D1CE-4315-8F84-8A9BBF55D384}" destId="{71E41CA6-7D88-4484-8602-7EA0B2B14DEC}" srcOrd="0" destOrd="0" presId="urn:microsoft.com/office/officeart/2005/8/layout/lProcess2"/>
    <dgm:cxn modelId="{EFCC20FA-1B7E-4AF4-807C-5DF7F14DF178}" type="presOf" srcId="{84CB0283-76C6-45F0-BA2C-F12E85529208}" destId="{2B9A0B71-A498-4D05-B923-7F40EA77D52B}" srcOrd="0" destOrd="0" presId="urn:microsoft.com/office/officeart/2005/8/layout/lProcess2"/>
    <dgm:cxn modelId="{2DD43EA2-C489-458E-8D7A-6386CCD31FCD}" type="presOf" srcId="{11652080-EAB0-428C-8C9F-E226120C7F17}" destId="{D255FAC6-E2A6-4B96-B048-B76C87DAA9AB}" srcOrd="0" destOrd="0" presId="urn:microsoft.com/office/officeart/2005/8/layout/lProcess2"/>
    <dgm:cxn modelId="{CD0D1D3A-BDE8-4EF8-A27A-75326B9A932D}" srcId="{11652080-EAB0-428C-8C9F-E226120C7F17}" destId="{67207DE7-D1CE-4315-8F84-8A9BBF55D384}" srcOrd="1" destOrd="0" parTransId="{3584139D-42C5-4EED-94F1-C8F184930593}" sibTransId="{72DA4920-59C1-4928-B3E4-F414ECC3B14C}"/>
    <dgm:cxn modelId="{FCA4378E-5663-4574-9C1D-723FBCA28E87}" type="presOf" srcId="{9F5DC9F7-1BED-4601-9B8A-AAAE2A6B0AE2}" destId="{1CE90B6E-64E0-4015-A308-6BF34A6E1DFE}" srcOrd="0" destOrd="0" presId="urn:microsoft.com/office/officeart/2005/8/layout/lProcess2"/>
    <dgm:cxn modelId="{A0781ACC-71F9-4340-A903-6EBFB289CB60}" srcId="{11652080-EAB0-428C-8C9F-E226120C7F17}" destId="{3D6F840D-A46D-4901-BD9C-B37175FC86D7}" srcOrd="5" destOrd="0" parTransId="{1206E6D2-AA16-4D83-A258-F41993D80364}" sibTransId="{B5E2664C-CB86-4D76-B062-B8B3E15AF1B6}"/>
    <dgm:cxn modelId="{27857680-F4EF-446C-AFB3-20EE8B9535C8}" srcId="{11652080-EAB0-428C-8C9F-E226120C7F17}" destId="{88A26C6A-C14A-47BE-A409-8E6BDFEBF2C0}" srcOrd="4" destOrd="0" parTransId="{E80C0541-6CA0-4FD8-A72A-A3A008E5D0CD}" sibTransId="{7AA06B95-9F06-4E04-BAF3-DA8E1691CD7A}"/>
    <dgm:cxn modelId="{35671E72-3877-4BDB-B718-1FB9A83CF4DA}" srcId="{9F5DC9F7-1BED-4601-9B8A-AAAE2A6B0AE2}" destId="{84CB0283-76C6-45F0-BA2C-F12E85529208}" srcOrd="1" destOrd="0" parTransId="{DEA81DBA-AA88-4372-B015-29C3675CD9B4}" sibTransId="{EF4D4784-0A29-4244-94C0-40CFD0055CFA}"/>
    <dgm:cxn modelId="{DD595727-55E7-462F-83D7-972588F12757}" type="presOf" srcId="{9F5DC9F7-1BED-4601-9B8A-AAAE2A6B0AE2}" destId="{40DCF727-00E9-4C14-A816-D3E088DFB3EE}" srcOrd="1" destOrd="0" presId="urn:microsoft.com/office/officeart/2005/8/layout/lProcess2"/>
    <dgm:cxn modelId="{12B7272A-9D0F-4729-A249-C672F414F311}" type="presOf" srcId="{97616F09-4A7F-435C-AD55-DF0034D7E6DA}" destId="{00EE3B70-FD10-4D43-ACB8-3630F0DAE13C}" srcOrd="0" destOrd="0" presId="urn:microsoft.com/office/officeart/2005/8/layout/lProcess2"/>
    <dgm:cxn modelId="{5D02A3DB-F37A-4D89-9E82-E8BF130D58A7}" type="presParOf" srcId="{1B6E7053-D21B-4E1A-B318-614FEE8B6857}" destId="{7EC18137-0490-45E2-83E6-7EF9F9B1F8EA}" srcOrd="0" destOrd="0" presId="urn:microsoft.com/office/officeart/2005/8/layout/lProcess2"/>
    <dgm:cxn modelId="{00A5E558-5E4B-4722-867C-76AD2CB6C82E}" type="presParOf" srcId="{7EC18137-0490-45E2-83E6-7EF9F9B1F8EA}" destId="{8878659F-221C-4321-8D03-6967DBA2A642}" srcOrd="0" destOrd="0" presId="urn:microsoft.com/office/officeart/2005/8/layout/lProcess2"/>
    <dgm:cxn modelId="{513915A5-41B1-4C70-970F-EAE275B9EA15}" type="presParOf" srcId="{7EC18137-0490-45E2-83E6-7EF9F9B1F8EA}" destId="{05A8A6F6-B980-4352-9401-4D6B15CFF429}" srcOrd="1" destOrd="0" presId="urn:microsoft.com/office/officeart/2005/8/layout/lProcess2"/>
    <dgm:cxn modelId="{3FDC985C-B9D8-48A7-95A1-11C91A031BD9}" type="presParOf" srcId="{7EC18137-0490-45E2-83E6-7EF9F9B1F8EA}" destId="{1EE2661D-3295-40E9-9FAC-CE122F37730A}" srcOrd="2" destOrd="0" presId="urn:microsoft.com/office/officeart/2005/8/layout/lProcess2"/>
    <dgm:cxn modelId="{D83F117B-E3C6-4664-9D72-6B4846357BB3}" type="presParOf" srcId="{1EE2661D-3295-40E9-9FAC-CE122F37730A}" destId="{7A24ACA7-EC86-42A5-9A95-E667B0319B88}" srcOrd="0" destOrd="0" presId="urn:microsoft.com/office/officeart/2005/8/layout/lProcess2"/>
    <dgm:cxn modelId="{2C62D609-6E9D-4E6B-9752-61B7D1ABD5CD}" type="presParOf" srcId="{7A24ACA7-EC86-42A5-9A95-E667B0319B88}" destId="{00EE3B70-FD10-4D43-ACB8-3630F0DAE13C}" srcOrd="0" destOrd="0" presId="urn:microsoft.com/office/officeart/2005/8/layout/lProcess2"/>
    <dgm:cxn modelId="{982F1610-AB6B-4E72-B535-904CD807DBE0}" type="presParOf" srcId="{7A24ACA7-EC86-42A5-9A95-E667B0319B88}" destId="{5BC23116-BF2D-4041-9441-2980A0B0314C}" srcOrd="1" destOrd="0" presId="urn:microsoft.com/office/officeart/2005/8/layout/lProcess2"/>
    <dgm:cxn modelId="{471C56D3-29DF-4934-A286-AF6E29A1DC42}" type="presParOf" srcId="{7A24ACA7-EC86-42A5-9A95-E667B0319B88}" destId="{DF06DB55-91F2-4F5D-90DA-096B50B576C4}" srcOrd="2" destOrd="0" presId="urn:microsoft.com/office/officeart/2005/8/layout/lProcess2"/>
    <dgm:cxn modelId="{0C73CB70-2B40-4399-B4BC-D6B95E3DA3F5}" type="presParOf" srcId="{7A24ACA7-EC86-42A5-9A95-E667B0319B88}" destId="{AA18768E-1B7B-4CCC-A06C-973E01395F58}" srcOrd="3" destOrd="0" presId="urn:microsoft.com/office/officeart/2005/8/layout/lProcess2"/>
    <dgm:cxn modelId="{785EBC24-5933-42B8-9C1E-377EAFAE839C}" type="presParOf" srcId="{7A24ACA7-EC86-42A5-9A95-E667B0319B88}" destId="{3F433805-4FB9-4F7C-88A7-0A00D509D9EB}" srcOrd="4" destOrd="0" presId="urn:microsoft.com/office/officeart/2005/8/layout/lProcess2"/>
    <dgm:cxn modelId="{C8143CA4-BA95-406F-9D49-02730ED27F01}" type="presParOf" srcId="{1B6E7053-D21B-4E1A-B318-614FEE8B6857}" destId="{31E1B0D4-10EC-4356-AD34-0AF11987CA59}" srcOrd="1" destOrd="0" presId="urn:microsoft.com/office/officeart/2005/8/layout/lProcess2"/>
    <dgm:cxn modelId="{781AEDD7-01FC-46FD-A2AD-6F87A5A972B4}" type="presParOf" srcId="{1B6E7053-D21B-4E1A-B318-614FEE8B6857}" destId="{6DE8FAC2-C48B-484A-B76D-8CE5774EB1C5}" srcOrd="2" destOrd="0" presId="urn:microsoft.com/office/officeart/2005/8/layout/lProcess2"/>
    <dgm:cxn modelId="{B51A7C10-9658-408D-9451-F829A6774AE3}" type="presParOf" srcId="{6DE8FAC2-C48B-484A-B76D-8CE5774EB1C5}" destId="{D255FAC6-E2A6-4B96-B048-B76C87DAA9AB}" srcOrd="0" destOrd="0" presId="urn:microsoft.com/office/officeart/2005/8/layout/lProcess2"/>
    <dgm:cxn modelId="{AD1BA262-D2E5-4BFF-A349-E0D82B2C7F98}" type="presParOf" srcId="{6DE8FAC2-C48B-484A-B76D-8CE5774EB1C5}" destId="{F61D3E11-BE97-40E3-8520-08B3F653EB4C}" srcOrd="1" destOrd="0" presId="urn:microsoft.com/office/officeart/2005/8/layout/lProcess2"/>
    <dgm:cxn modelId="{24C8EA13-E946-45DA-807D-D31B619D8AB7}" type="presParOf" srcId="{6DE8FAC2-C48B-484A-B76D-8CE5774EB1C5}" destId="{AA209FE7-8FE2-4DBC-898C-7B88AB5F6231}" srcOrd="2" destOrd="0" presId="urn:microsoft.com/office/officeart/2005/8/layout/lProcess2"/>
    <dgm:cxn modelId="{99C256C5-4EF1-456A-92EA-D9256193C716}" type="presParOf" srcId="{AA209FE7-8FE2-4DBC-898C-7B88AB5F6231}" destId="{DBEA4944-CA50-48DA-BE3F-9B5E93993842}" srcOrd="0" destOrd="0" presId="urn:microsoft.com/office/officeart/2005/8/layout/lProcess2"/>
    <dgm:cxn modelId="{D651EDA3-FBDA-4A0E-9D4C-C147F1EAA01E}" type="presParOf" srcId="{DBEA4944-CA50-48DA-BE3F-9B5E93993842}" destId="{0F175503-1C5F-46E2-AA64-FB1EAFC79197}" srcOrd="0" destOrd="0" presId="urn:microsoft.com/office/officeart/2005/8/layout/lProcess2"/>
    <dgm:cxn modelId="{0C96E45E-345E-4311-B25A-DC0ECE3C863B}" type="presParOf" srcId="{DBEA4944-CA50-48DA-BE3F-9B5E93993842}" destId="{DDEC48F2-8F45-4BBF-93DD-4520F6C748CB}" srcOrd="1" destOrd="0" presId="urn:microsoft.com/office/officeart/2005/8/layout/lProcess2"/>
    <dgm:cxn modelId="{6662C7AB-CEB1-465A-A54D-F48CEE0E5C5D}" type="presParOf" srcId="{DBEA4944-CA50-48DA-BE3F-9B5E93993842}" destId="{71E41CA6-7D88-4484-8602-7EA0B2B14DEC}" srcOrd="2" destOrd="0" presId="urn:microsoft.com/office/officeart/2005/8/layout/lProcess2"/>
    <dgm:cxn modelId="{B8CCC2A6-2CBA-460E-B067-090F566490EF}" type="presParOf" srcId="{DBEA4944-CA50-48DA-BE3F-9B5E93993842}" destId="{6118D922-B9EE-44E4-8583-FF0DA0BEEEFB}" srcOrd="3" destOrd="0" presId="urn:microsoft.com/office/officeart/2005/8/layout/lProcess2"/>
    <dgm:cxn modelId="{01DCFABF-4906-4CD4-8525-5D2188724716}" type="presParOf" srcId="{DBEA4944-CA50-48DA-BE3F-9B5E93993842}" destId="{9E354F1B-8ABD-4A92-95ED-654EE8418F2A}" srcOrd="4" destOrd="0" presId="urn:microsoft.com/office/officeart/2005/8/layout/lProcess2"/>
    <dgm:cxn modelId="{5C73E788-6F81-499B-9E53-4D63500C4325}" type="presParOf" srcId="{DBEA4944-CA50-48DA-BE3F-9B5E93993842}" destId="{D1F98748-581A-4677-890D-BA15EC74F1C7}" srcOrd="5" destOrd="0" presId="urn:microsoft.com/office/officeart/2005/8/layout/lProcess2"/>
    <dgm:cxn modelId="{52C9FDF3-B04B-4330-96C6-479583C7507C}" type="presParOf" srcId="{DBEA4944-CA50-48DA-BE3F-9B5E93993842}" destId="{D53330D1-5810-4C28-81D2-4A496EC69D83}" srcOrd="6" destOrd="0" presId="urn:microsoft.com/office/officeart/2005/8/layout/lProcess2"/>
    <dgm:cxn modelId="{70A916CC-8F3C-4D1D-95F6-C97FB1605C43}" type="presParOf" srcId="{DBEA4944-CA50-48DA-BE3F-9B5E93993842}" destId="{C4A0483C-52F2-446D-9E4C-C0318709DD2A}" srcOrd="7" destOrd="0" presId="urn:microsoft.com/office/officeart/2005/8/layout/lProcess2"/>
    <dgm:cxn modelId="{672EFEEB-696E-4369-BC28-7F9FEC345560}" type="presParOf" srcId="{DBEA4944-CA50-48DA-BE3F-9B5E93993842}" destId="{B1305CDF-D56F-48DD-A5B6-D0E317CFD215}" srcOrd="8" destOrd="0" presId="urn:microsoft.com/office/officeart/2005/8/layout/lProcess2"/>
    <dgm:cxn modelId="{F0495FD5-C71B-41E3-844B-3C75C06C242E}" type="presParOf" srcId="{DBEA4944-CA50-48DA-BE3F-9B5E93993842}" destId="{DAC1D030-B84B-4B54-9DDF-80BBB9483934}" srcOrd="9" destOrd="0" presId="urn:microsoft.com/office/officeart/2005/8/layout/lProcess2"/>
    <dgm:cxn modelId="{6B759058-7163-487C-8A52-F10D7ED0388B}" type="presParOf" srcId="{DBEA4944-CA50-48DA-BE3F-9B5E93993842}" destId="{6719F80E-02FE-4DFB-903C-E357DCAB35B0}" srcOrd="10" destOrd="0" presId="urn:microsoft.com/office/officeart/2005/8/layout/lProcess2"/>
    <dgm:cxn modelId="{DB722892-4F6B-4E15-AC6D-F38C9B3B65B9}" type="presParOf" srcId="{1B6E7053-D21B-4E1A-B318-614FEE8B6857}" destId="{FE456D6F-5537-4584-951C-1DD648B4CEC6}" srcOrd="3" destOrd="0" presId="urn:microsoft.com/office/officeart/2005/8/layout/lProcess2"/>
    <dgm:cxn modelId="{BD472BA1-F228-4338-900B-FD0B6AABFFA0}" type="presParOf" srcId="{1B6E7053-D21B-4E1A-B318-614FEE8B6857}" destId="{E71BD167-9DDF-46E4-B9AD-2554FE5AD672}" srcOrd="4" destOrd="0" presId="urn:microsoft.com/office/officeart/2005/8/layout/lProcess2"/>
    <dgm:cxn modelId="{1637B4BE-E7AB-4FE8-8EE2-E14E1BAD5992}" type="presParOf" srcId="{E71BD167-9DDF-46E4-B9AD-2554FE5AD672}" destId="{1CE90B6E-64E0-4015-A308-6BF34A6E1DFE}" srcOrd="0" destOrd="0" presId="urn:microsoft.com/office/officeart/2005/8/layout/lProcess2"/>
    <dgm:cxn modelId="{BE6E327A-487B-4120-9960-565974233605}" type="presParOf" srcId="{E71BD167-9DDF-46E4-B9AD-2554FE5AD672}" destId="{40DCF727-00E9-4C14-A816-D3E088DFB3EE}" srcOrd="1" destOrd="0" presId="urn:microsoft.com/office/officeart/2005/8/layout/lProcess2"/>
    <dgm:cxn modelId="{BD0B4046-3BA1-43C0-BDF1-76E481996A34}" type="presParOf" srcId="{E71BD167-9DDF-46E4-B9AD-2554FE5AD672}" destId="{6B02FC7D-25DA-441B-92C2-1AE0874C561C}" srcOrd="2" destOrd="0" presId="urn:microsoft.com/office/officeart/2005/8/layout/lProcess2"/>
    <dgm:cxn modelId="{B73F1FBD-3ED0-45AF-9271-C797D2A64605}" type="presParOf" srcId="{6B02FC7D-25DA-441B-92C2-1AE0874C561C}" destId="{20B9555B-BD97-4D37-B48B-006268653E77}" srcOrd="0" destOrd="0" presId="urn:microsoft.com/office/officeart/2005/8/layout/lProcess2"/>
    <dgm:cxn modelId="{0357B6AB-16DC-4AD7-97BD-CAD43823B8DB}" type="presParOf" srcId="{20B9555B-BD97-4D37-B48B-006268653E77}" destId="{162945CD-506B-4A05-A8BC-809E5FEEA150}" srcOrd="0" destOrd="0" presId="urn:microsoft.com/office/officeart/2005/8/layout/lProcess2"/>
    <dgm:cxn modelId="{572329DE-8722-4E87-A251-38A51DBB60A6}" type="presParOf" srcId="{20B9555B-BD97-4D37-B48B-006268653E77}" destId="{170D0451-064D-48B9-B675-79DBD5AD3B85}" srcOrd="1" destOrd="0" presId="urn:microsoft.com/office/officeart/2005/8/layout/lProcess2"/>
    <dgm:cxn modelId="{885DFDA7-327B-4807-B1C2-DBB8DB5067CE}" type="presParOf" srcId="{20B9555B-BD97-4D37-B48B-006268653E77}" destId="{2B9A0B71-A498-4D05-B923-7F40EA77D52B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F4B8A7-CA3C-4C93-B2F9-C8CF507D22C7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C6ABC8-E7DA-4BDB-86A6-D14584DC7C56}">
      <dgm:prSet phldrT="[Text]"/>
      <dgm:spPr/>
      <dgm:t>
        <a:bodyPr/>
        <a:lstStyle/>
        <a:p>
          <a:r>
            <a:rPr lang="en-IE" b="1" dirty="0" smtClean="0"/>
            <a:t>WE CAN</a:t>
          </a:r>
          <a:endParaRPr lang="en-US" b="1" dirty="0"/>
        </a:p>
      </dgm:t>
    </dgm:pt>
    <dgm:pt modelId="{2290EFCD-E9B3-44CF-AE37-B27D2086EC77}" type="parTrans" cxnId="{1F5B993A-FB79-42B2-99B3-9B19F7E90D6D}">
      <dgm:prSet/>
      <dgm:spPr/>
      <dgm:t>
        <a:bodyPr/>
        <a:lstStyle/>
        <a:p>
          <a:endParaRPr lang="en-US"/>
        </a:p>
      </dgm:t>
    </dgm:pt>
    <dgm:pt modelId="{A6AD539B-8D5E-4286-B510-27A131CC88C9}" type="sibTrans" cxnId="{1F5B993A-FB79-42B2-99B3-9B19F7E90D6D}">
      <dgm:prSet/>
      <dgm:spPr/>
      <dgm:t>
        <a:bodyPr/>
        <a:lstStyle/>
        <a:p>
          <a:endParaRPr lang="en-US"/>
        </a:p>
      </dgm:t>
    </dgm:pt>
    <dgm:pt modelId="{663337FA-6CFE-43E9-B1DD-640241F82431}">
      <dgm:prSet phldrT="[Text]"/>
      <dgm:spPr/>
      <dgm:t>
        <a:bodyPr/>
        <a:lstStyle/>
        <a:p>
          <a:r>
            <a:rPr lang="en-IE" dirty="0" smtClean="0"/>
            <a:t>Provide postgraduate specialist medical training across a broad range of medical, surgical, anaesthesia, radiology and other specialties to international medical graduates.</a:t>
          </a:r>
          <a:endParaRPr lang="en-US" dirty="0"/>
        </a:p>
      </dgm:t>
    </dgm:pt>
    <dgm:pt modelId="{DEF0A3FB-1661-45AE-91F9-1F2CF13531E1}" type="parTrans" cxnId="{BFAD59D1-040B-45CF-8BA6-DEEAF7031D2D}">
      <dgm:prSet/>
      <dgm:spPr/>
      <dgm:t>
        <a:bodyPr/>
        <a:lstStyle/>
        <a:p>
          <a:endParaRPr lang="en-US"/>
        </a:p>
      </dgm:t>
    </dgm:pt>
    <dgm:pt modelId="{65221B49-E460-4F02-B44D-CA3C9BF0D479}" type="sibTrans" cxnId="{BFAD59D1-040B-45CF-8BA6-DEEAF7031D2D}">
      <dgm:prSet/>
      <dgm:spPr/>
      <dgm:t>
        <a:bodyPr/>
        <a:lstStyle/>
        <a:p>
          <a:endParaRPr lang="en-US"/>
        </a:p>
      </dgm:t>
    </dgm:pt>
    <dgm:pt modelId="{21D9897B-71E6-4C7B-9FDA-E8BF4D9BA74C}">
      <dgm:prSet phldrT="[Text]"/>
      <dgm:spPr/>
      <dgm:t>
        <a:bodyPr/>
        <a:lstStyle/>
        <a:p>
          <a:r>
            <a:rPr lang="en-IE" b="1" dirty="0" smtClean="0"/>
            <a:t>WE WILL</a:t>
          </a:r>
          <a:endParaRPr lang="en-US" b="1" dirty="0"/>
        </a:p>
      </dgm:t>
    </dgm:pt>
    <dgm:pt modelId="{F14F8542-04B9-4EC3-9963-BD481F283C62}" type="parTrans" cxnId="{18B2B685-D2D2-4D23-8DAD-4880CEB417D6}">
      <dgm:prSet/>
      <dgm:spPr/>
      <dgm:t>
        <a:bodyPr/>
        <a:lstStyle/>
        <a:p>
          <a:endParaRPr lang="en-US"/>
        </a:p>
      </dgm:t>
    </dgm:pt>
    <dgm:pt modelId="{F78C08B8-CA0B-4328-B405-619B5E7197F5}" type="sibTrans" cxnId="{18B2B685-D2D2-4D23-8DAD-4880CEB417D6}">
      <dgm:prSet/>
      <dgm:spPr/>
      <dgm:t>
        <a:bodyPr/>
        <a:lstStyle/>
        <a:p>
          <a:endParaRPr lang="en-US"/>
        </a:p>
      </dgm:t>
    </dgm:pt>
    <dgm:pt modelId="{9D416403-C59C-4AAA-91D6-7091D687B7C8}">
      <dgm:prSet phldrT="[Text]"/>
      <dgm:spPr/>
      <dgm:t>
        <a:bodyPr/>
        <a:lstStyle/>
        <a:p>
          <a:r>
            <a:rPr lang="en-GB" dirty="0" smtClean="0"/>
            <a:t>Focus on high quality specialist training</a:t>
          </a:r>
          <a:endParaRPr lang="en-US" dirty="0"/>
        </a:p>
      </dgm:t>
    </dgm:pt>
    <dgm:pt modelId="{8547CA65-0C29-485B-9A25-85358088DBB5}" type="parTrans" cxnId="{3E6A10AF-63EE-4DBC-9A7A-3639141C227C}">
      <dgm:prSet/>
      <dgm:spPr/>
      <dgm:t>
        <a:bodyPr/>
        <a:lstStyle/>
        <a:p>
          <a:endParaRPr lang="en-US"/>
        </a:p>
      </dgm:t>
    </dgm:pt>
    <dgm:pt modelId="{1434EE29-609B-4F12-A1F3-2BAFE32CEFAC}" type="sibTrans" cxnId="{3E6A10AF-63EE-4DBC-9A7A-3639141C227C}">
      <dgm:prSet/>
      <dgm:spPr/>
      <dgm:t>
        <a:bodyPr/>
        <a:lstStyle/>
        <a:p>
          <a:endParaRPr lang="en-US"/>
        </a:p>
      </dgm:t>
    </dgm:pt>
    <dgm:pt modelId="{25C27AB9-C58C-4173-AB0E-8BAB9024A583}">
      <dgm:prSet phldrT="[Text]"/>
      <dgm:spPr/>
      <dgm:t>
        <a:bodyPr/>
        <a:lstStyle/>
        <a:p>
          <a:r>
            <a:rPr lang="en-IE" b="1" dirty="0" smtClean="0"/>
            <a:t>WE HAVE</a:t>
          </a:r>
          <a:endParaRPr lang="en-US" b="1" dirty="0"/>
        </a:p>
      </dgm:t>
    </dgm:pt>
    <dgm:pt modelId="{3CAF72E3-93AB-4DF2-9D7A-2E87E32528A1}" type="parTrans" cxnId="{0AB7D9FB-AA4B-4323-BB09-3607EA047199}">
      <dgm:prSet/>
      <dgm:spPr/>
      <dgm:t>
        <a:bodyPr/>
        <a:lstStyle/>
        <a:p>
          <a:endParaRPr lang="en-US"/>
        </a:p>
      </dgm:t>
    </dgm:pt>
    <dgm:pt modelId="{050EDF62-70E7-4CD7-8EFE-EC4CB678F3B1}" type="sibTrans" cxnId="{0AB7D9FB-AA4B-4323-BB09-3607EA047199}">
      <dgm:prSet/>
      <dgm:spPr/>
      <dgm:t>
        <a:bodyPr/>
        <a:lstStyle/>
        <a:p>
          <a:endParaRPr lang="en-US"/>
        </a:p>
      </dgm:t>
    </dgm:pt>
    <dgm:pt modelId="{E254E61D-2187-470F-B1F7-B49826F7CA55}">
      <dgm:prSet phldrT="[Text]"/>
      <dgm:spPr/>
      <dgm:t>
        <a:bodyPr/>
        <a:lstStyle/>
        <a:p>
          <a:r>
            <a:rPr lang="en-IE" dirty="0" smtClean="0"/>
            <a:t>Support from Minister of Health, Health Service Executive (HSE), Medical Council of Ireland (regulator), insurers and other Irish postgraduate training bodies.</a:t>
          </a:r>
          <a:endParaRPr lang="en-US" dirty="0"/>
        </a:p>
      </dgm:t>
    </dgm:pt>
    <dgm:pt modelId="{07F89B23-7898-4E80-8830-60522AED90AE}" type="parTrans" cxnId="{CE06443A-DACD-45FD-A1E0-4CE097DD4B7E}">
      <dgm:prSet/>
      <dgm:spPr/>
      <dgm:t>
        <a:bodyPr/>
        <a:lstStyle/>
        <a:p>
          <a:endParaRPr lang="en-US"/>
        </a:p>
      </dgm:t>
    </dgm:pt>
    <dgm:pt modelId="{1C5C0AF9-DAD5-4989-8B47-DBCBF024B9BE}" type="sibTrans" cxnId="{CE06443A-DACD-45FD-A1E0-4CE097DD4B7E}">
      <dgm:prSet/>
      <dgm:spPr/>
      <dgm:t>
        <a:bodyPr/>
        <a:lstStyle/>
        <a:p>
          <a:endParaRPr lang="en-US"/>
        </a:p>
      </dgm:t>
    </dgm:pt>
    <dgm:pt modelId="{0CCA4E14-8712-47DB-8B94-AFE8B6A163FB}">
      <dgm:prSet/>
      <dgm:spPr/>
      <dgm:t>
        <a:bodyPr/>
        <a:lstStyle/>
        <a:p>
          <a:r>
            <a:rPr lang="en-IE" dirty="0" smtClean="0"/>
            <a:t>Offer a “one-stop” shop of training opportunities.  </a:t>
          </a:r>
        </a:p>
      </dgm:t>
    </dgm:pt>
    <dgm:pt modelId="{99B0A618-F995-4FF1-84A4-01C924DE34C7}" type="parTrans" cxnId="{706143B4-CE68-42E5-AD95-6FC5896CE4E4}">
      <dgm:prSet/>
      <dgm:spPr/>
      <dgm:t>
        <a:bodyPr/>
        <a:lstStyle/>
        <a:p>
          <a:endParaRPr lang="en-US"/>
        </a:p>
      </dgm:t>
    </dgm:pt>
    <dgm:pt modelId="{60DE2D82-E72C-4BAF-A025-A4FB95CA39DB}" type="sibTrans" cxnId="{706143B4-CE68-42E5-AD95-6FC5896CE4E4}">
      <dgm:prSet/>
      <dgm:spPr/>
      <dgm:t>
        <a:bodyPr/>
        <a:lstStyle/>
        <a:p>
          <a:endParaRPr lang="en-US"/>
        </a:p>
      </dgm:t>
    </dgm:pt>
    <dgm:pt modelId="{4A0D4DF7-22CA-4820-A80E-F1A2ACC6AED0}">
      <dgm:prSet phldrT="[Text]"/>
      <dgm:spPr/>
      <dgm:t>
        <a:bodyPr/>
        <a:lstStyle/>
        <a:p>
          <a:endParaRPr lang="en-US" dirty="0"/>
        </a:p>
      </dgm:t>
    </dgm:pt>
    <dgm:pt modelId="{926DBB70-80F0-4CE8-817A-DF29A8E455C5}" type="parTrans" cxnId="{00DB8D6D-617C-4508-BD5A-745D8B84D603}">
      <dgm:prSet/>
      <dgm:spPr/>
      <dgm:t>
        <a:bodyPr/>
        <a:lstStyle/>
        <a:p>
          <a:endParaRPr lang="en-US"/>
        </a:p>
      </dgm:t>
    </dgm:pt>
    <dgm:pt modelId="{3C048F5D-1892-40C7-B7A1-B63CBA667285}" type="sibTrans" cxnId="{00DB8D6D-617C-4508-BD5A-745D8B84D603}">
      <dgm:prSet/>
      <dgm:spPr/>
      <dgm:t>
        <a:bodyPr/>
        <a:lstStyle/>
        <a:p>
          <a:endParaRPr lang="en-US"/>
        </a:p>
      </dgm:t>
    </dgm:pt>
    <dgm:pt modelId="{72450542-3A41-45DA-A4BE-7702213E078A}" type="pres">
      <dgm:prSet presAssocID="{56F4B8A7-CA3C-4C93-B2F9-C8CF507D22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68EABE9D-7B9C-4DFE-B633-189E2293EB89}" type="pres">
      <dgm:prSet presAssocID="{E8C6ABC8-E7DA-4BDB-86A6-D14584DC7C56}" presName="composite" presStyleCnt="0"/>
      <dgm:spPr/>
      <dgm:t>
        <a:bodyPr/>
        <a:lstStyle/>
        <a:p>
          <a:endParaRPr lang="en-IE"/>
        </a:p>
      </dgm:t>
    </dgm:pt>
    <dgm:pt modelId="{B3DB9923-7CE0-48B9-A52C-DE00ACE0F49C}" type="pres">
      <dgm:prSet presAssocID="{E8C6ABC8-E7DA-4BDB-86A6-D14584DC7C5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4A4BB4-06C0-4FA7-A160-33247C6366ED}" type="pres">
      <dgm:prSet presAssocID="{E8C6ABC8-E7DA-4BDB-86A6-D14584DC7C5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CEBC73-6F1C-48D4-8220-6A12BBA97247}" type="pres">
      <dgm:prSet presAssocID="{A6AD539B-8D5E-4286-B510-27A131CC88C9}" presName="space" presStyleCnt="0"/>
      <dgm:spPr/>
      <dgm:t>
        <a:bodyPr/>
        <a:lstStyle/>
        <a:p>
          <a:endParaRPr lang="en-IE"/>
        </a:p>
      </dgm:t>
    </dgm:pt>
    <dgm:pt modelId="{8C8662CA-4CBD-4E0D-A5CF-DBA6487A5440}" type="pres">
      <dgm:prSet presAssocID="{21D9897B-71E6-4C7B-9FDA-E8BF4D9BA74C}" presName="composite" presStyleCnt="0"/>
      <dgm:spPr/>
      <dgm:t>
        <a:bodyPr/>
        <a:lstStyle/>
        <a:p>
          <a:endParaRPr lang="en-IE"/>
        </a:p>
      </dgm:t>
    </dgm:pt>
    <dgm:pt modelId="{333700E9-4092-4C2F-9E37-C7EED68E8FAE}" type="pres">
      <dgm:prSet presAssocID="{21D9897B-71E6-4C7B-9FDA-E8BF4D9BA74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6D4536-6E0C-465B-8523-F1D984302D8E}" type="pres">
      <dgm:prSet presAssocID="{21D9897B-71E6-4C7B-9FDA-E8BF4D9BA74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00D36-503B-4D82-B1E2-916FF934D3CA}" type="pres">
      <dgm:prSet presAssocID="{F78C08B8-CA0B-4328-B405-619B5E7197F5}" presName="space" presStyleCnt="0"/>
      <dgm:spPr/>
      <dgm:t>
        <a:bodyPr/>
        <a:lstStyle/>
        <a:p>
          <a:endParaRPr lang="en-IE"/>
        </a:p>
      </dgm:t>
    </dgm:pt>
    <dgm:pt modelId="{9C2E87E5-D1CB-4DD8-8040-6A265524D40B}" type="pres">
      <dgm:prSet presAssocID="{25C27AB9-C58C-4173-AB0E-8BAB9024A583}" presName="composite" presStyleCnt="0"/>
      <dgm:spPr/>
      <dgm:t>
        <a:bodyPr/>
        <a:lstStyle/>
        <a:p>
          <a:endParaRPr lang="en-IE"/>
        </a:p>
      </dgm:t>
    </dgm:pt>
    <dgm:pt modelId="{64C02A53-48A0-4FE9-B0C8-10B8525E3DB9}" type="pres">
      <dgm:prSet presAssocID="{25C27AB9-C58C-4173-AB0E-8BAB9024A58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09FBA8-80AA-43B4-9908-8774F38C164A}" type="pres">
      <dgm:prSet presAssocID="{25C27AB9-C58C-4173-AB0E-8BAB9024A58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B7D9FB-AA4B-4323-BB09-3607EA047199}" srcId="{56F4B8A7-CA3C-4C93-B2F9-C8CF507D22C7}" destId="{25C27AB9-C58C-4173-AB0E-8BAB9024A583}" srcOrd="2" destOrd="0" parTransId="{3CAF72E3-93AB-4DF2-9D7A-2E87E32528A1}" sibTransId="{050EDF62-70E7-4CD7-8EFE-EC4CB678F3B1}"/>
    <dgm:cxn modelId="{BFAD59D1-040B-45CF-8BA6-DEEAF7031D2D}" srcId="{E8C6ABC8-E7DA-4BDB-86A6-D14584DC7C56}" destId="{663337FA-6CFE-43E9-B1DD-640241F82431}" srcOrd="0" destOrd="0" parTransId="{DEF0A3FB-1661-45AE-91F9-1F2CF13531E1}" sibTransId="{65221B49-E460-4F02-B44D-CA3C9BF0D479}"/>
    <dgm:cxn modelId="{CE06443A-DACD-45FD-A1E0-4CE097DD4B7E}" srcId="{25C27AB9-C58C-4173-AB0E-8BAB9024A583}" destId="{E254E61D-2187-470F-B1F7-B49826F7CA55}" srcOrd="0" destOrd="0" parTransId="{07F89B23-7898-4E80-8830-60522AED90AE}" sibTransId="{1C5C0AF9-DAD5-4989-8B47-DBCBF024B9BE}"/>
    <dgm:cxn modelId="{88C15E30-9F29-453E-832F-3F0E59D9B53D}" type="presOf" srcId="{E254E61D-2187-470F-B1F7-B49826F7CA55}" destId="{9D09FBA8-80AA-43B4-9908-8774F38C164A}" srcOrd="0" destOrd="0" presId="urn:microsoft.com/office/officeart/2005/8/layout/hList1"/>
    <dgm:cxn modelId="{D8127A1C-EEB3-459C-9640-016127484671}" type="presOf" srcId="{21D9897B-71E6-4C7B-9FDA-E8BF4D9BA74C}" destId="{333700E9-4092-4C2F-9E37-C7EED68E8FAE}" srcOrd="0" destOrd="0" presId="urn:microsoft.com/office/officeart/2005/8/layout/hList1"/>
    <dgm:cxn modelId="{6255216D-EF73-4CD0-92BD-CD27CABF19D7}" type="presOf" srcId="{663337FA-6CFE-43E9-B1DD-640241F82431}" destId="{4B4A4BB4-06C0-4FA7-A160-33247C6366ED}" srcOrd="0" destOrd="0" presId="urn:microsoft.com/office/officeart/2005/8/layout/hList1"/>
    <dgm:cxn modelId="{AEDC5F57-E5CA-4250-A9A2-500616279B8F}" type="presOf" srcId="{4A0D4DF7-22CA-4820-A80E-F1A2ACC6AED0}" destId="{4B4A4BB4-06C0-4FA7-A160-33247C6366ED}" srcOrd="0" destOrd="1" presId="urn:microsoft.com/office/officeart/2005/8/layout/hList1"/>
    <dgm:cxn modelId="{18B2B685-D2D2-4D23-8DAD-4880CEB417D6}" srcId="{56F4B8A7-CA3C-4C93-B2F9-C8CF507D22C7}" destId="{21D9897B-71E6-4C7B-9FDA-E8BF4D9BA74C}" srcOrd="1" destOrd="0" parTransId="{F14F8542-04B9-4EC3-9963-BD481F283C62}" sibTransId="{F78C08B8-CA0B-4328-B405-619B5E7197F5}"/>
    <dgm:cxn modelId="{69F40639-2CA1-4C83-AD53-41E108D6EE7B}" type="presOf" srcId="{E8C6ABC8-E7DA-4BDB-86A6-D14584DC7C56}" destId="{B3DB9923-7CE0-48B9-A52C-DE00ACE0F49C}" srcOrd="0" destOrd="0" presId="urn:microsoft.com/office/officeart/2005/8/layout/hList1"/>
    <dgm:cxn modelId="{706143B4-CE68-42E5-AD95-6FC5896CE4E4}" srcId="{E8C6ABC8-E7DA-4BDB-86A6-D14584DC7C56}" destId="{0CCA4E14-8712-47DB-8B94-AFE8B6A163FB}" srcOrd="2" destOrd="0" parTransId="{99B0A618-F995-4FF1-84A4-01C924DE34C7}" sibTransId="{60DE2D82-E72C-4BAF-A025-A4FB95CA39DB}"/>
    <dgm:cxn modelId="{3E6A10AF-63EE-4DBC-9A7A-3639141C227C}" srcId="{21D9897B-71E6-4C7B-9FDA-E8BF4D9BA74C}" destId="{9D416403-C59C-4AAA-91D6-7091D687B7C8}" srcOrd="0" destOrd="0" parTransId="{8547CA65-0C29-485B-9A25-85358088DBB5}" sibTransId="{1434EE29-609B-4F12-A1F3-2BAFE32CEFAC}"/>
    <dgm:cxn modelId="{B9FF786E-FE10-4E82-95DA-7C82DFEA8FF3}" type="presOf" srcId="{25C27AB9-C58C-4173-AB0E-8BAB9024A583}" destId="{64C02A53-48A0-4FE9-B0C8-10B8525E3DB9}" srcOrd="0" destOrd="0" presId="urn:microsoft.com/office/officeart/2005/8/layout/hList1"/>
    <dgm:cxn modelId="{1F5B993A-FB79-42B2-99B3-9B19F7E90D6D}" srcId="{56F4B8A7-CA3C-4C93-B2F9-C8CF507D22C7}" destId="{E8C6ABC8-E7DA-4BDB-86A6-D14584DC7C56}" srcOrd="0" destOrd="0" parTransId="{2290EFCD-E9B3-44CF-AE37-B27D2086EC77}" sibTransId="{A6AD539B-8D5E-4286-B510-27A131CC88C9}"/>
    <dgm:cxn modelId="{00DB8D6D-617C-4508-BD5A-745D8B84D603}" srcId="{E8C6ABC8-E7DA-4BDB-86A6-D14584DC7C56}" destId="{4A0D4DF7-22CA-4820-A80E-F1A2ACC6AED0}" srcOrd="1" destOrd="0" parTransId="{926DBB70-80F0-4CE8-817A-DF29A8E455C5}" sibTransId="{3C048F5D-1892-40C7-B7A1-B63CBA667285}"/>
    <dgm:cxn modelId="{F47D660D-522E-4B85-A466-AA10FC6E0612}" type="presOf" srcId="{56F4B8A7-CA3C-4C93-B2F9-C8CF507D22C7}" destId="{72450542-3A41-45DA-A4BE-7702213E078A}" srcOrd="0" destOrd="0" presId="urn:microsoft.com/office/officeart/2005/8/layout/hList1"/>
    <dgm:cxn modelId="{A874C245-145F-4A0D-AC96-323FA9708C55}" type="presOf" srcId="{9D416403-C59C-4AAA-91D6-7091D687B7C8}" destId="{366D4536-6E0C-465B-8523-F1D984302D8E}" srcOrd="0" destOrd="0" presId="urn:microsoft.com/office/officeart/2005/8/layout/hList1"/>
    <dgm:cxn modelId="{0B0702CB-FA27-4D24-8CAF-68EE17B7C47B}" type="presOf" srcId="{0CCA4E14-8712-47DB-8B94-AFE8B6A163FB}" destId="{4B4A4BB4-06C0-4FA7-A160-33247C6366ED}" srcOrd="0" destOrd="2" presId="urn:microsoft.com/office/officeart/2005/8/layout/hList1"/>
    <dgm:cxn modelId="{DE4FC1A9-74CF-4293-B7CC-630CAD39518D}" type="presParOf" srcId="{72450542-3A41-45DA-A4BE-7702213E078A}" destId="{68EABE9D-7B9C-4DFE-B633-189E2293EB89}" srcOrd="0" destOrd="0" presId="urn:microsoft.com/office/officeart/2005/8/layout/hList1"/>
    <dgm:cxn modelId="{421A73B7-E642-4184-9033-37565FD8C760}" type="presParOf" srcId="{68EABE9D-7B9C-4DFE-B633-189E2293EB89}" destId="{B3DB9923-7CE0-48B9-A52C-DE00ACE0F49C}" srcOrd="0" destOrd="0" presId="urn:microsoft.com/office/officeart/2005/8/layout/hList1"/>
    <dgm:cxn modelId="{FFB32C4F-4308-4C8A-8B20-699072AF388F}" type="presParOf" srcId="{68EABE9D-7B9C-4DFE-B633-189E2293EB89}" destId="{4B4A4BB4-06C0-4FA7-A160-33247C6366ED}" srcOrd="1" destOrd="0" presId="urn:microsoft.com/office/officeart/2005/8/layout/hList1"/>
    <dgm:cxn modelId="{F5E657D3-7C0E-4B5F-A011-6509C946151F}" type="presParOf" srcId="{72450542-3A41-45DA-A4BE-7702213E078A}" destId="{A8CEBC73-6F1C-48D4-8220-6A12BBA97247}" srcOrd="1" destOrd="0" presId="urn:microsoft.com/office/officeart/2005/8/layout/hList1"/>
    <dgm:cxn modelId="{7F1CF5D0-A9F7-4CA3-9663-CB256DDCEC5A}" type="presParOf" srcId="{72450542-3A41-45DA-A4BE-7702213E078A}" destId="{8C8662CA-4CBD-4E0D-A5CF-DBA6487A5440}" srcOrd="2" destOrd="0" presId="urn:microsoft.com/office/officeart/2005/8/layout/hList1"/>
    <dgm:cxn modelId="{857F74E5-9BC4-464B-97B3-CCB900F6534B}" type="presParOf" srcId="{8C8662CA-4CBD-4E0D-A5CF-DBA6487A5440}" destId="{333700E9-4092-4C2F-9E37-C7EED68E8FAE}" srcOrd="0" destOrd="0" presId="urn:microsoft.com/office/officeart/2005/8/layout/hList1"/>
    <dgm:cxn modelId="{98268632-C769-429A-8894-B39022D57AAF}" type="presParOf" srcId="{8C8662CA-4CBD-4E0D-A5CF-DBA6487A5440}" destId="{366D4536-6E0C-465B-8523-F1D984302D8E}" srcOrd="1" destOrd="0" presId="urn:microsoft.com/office/officeart/2005/8/layout/hList1"/>
    <dgm:cxn modelId="{D5234E4A-1522-486A-8F1F-79580B352616}" type="presParOf" srcId="{72450542-3A41-45DA-A4BE-7702213E078A}" destId="{3F800D36-503B-4D82-B1E2-916FF934D3CA}" srcOrd="3" destOrd="0" presId="urn:microsoft.com/office/officeart/2005/8/layout/hList1"/>
    <dgm:cxn modelId="{7088600E-2B49-4C24-8F81-CE70131639D0}" type="presParOf" srcId="{72450542-3A41-45DA-A4BE-7702213E078A}" destId="{9C2E87E5-D1CB-4DD8-8040-6A265524D40B}" srcOrd="4" destOrd="0" presId="urn:microsoft.com/office/officeart/2005/8/layout/hList1"/>
    <dgm:cxn modelId="{31187594-EF71-4B5B-95A3-38F901991B0A}" type="presParOf" srcId="{9C2E87E5-D1CB-4DD8-8040-6A265524D40B}" destId="{64C02A53-48A0-4FE9-B0C8-10B8525E3DB9}" srcOrd="0" destOrd="0" presId="urn:microsoft.com/office/officeart/2005/8/layout/hList1"/>
    <dgm:cxn modelId="{C8CC6032-6966-42D5-A31E-69143CDD6F5E}" type="presParOf" srcId="{9C2E87E5-D1CB-4DD8-8040-6A265524D40B}" destId="{9D09FBA8-80AA-43B4-9908-8774F38C164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ED78F3-8BAB-43C0-9DBC-398E978BCF3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260A282F-066A-4B82-A91A-CE7F747DCDBE}">
      <dgm:prSet phldrT="[Text]"/>
      <dgm:spPr>
        <a:solidFill>
          <a:srgbClr val="00B0F0"/>
        </a:solidFill>
      </dgm:spPr>
      <dgm:t>
        <a:bodyPr/>
        <a:lstStyle/>
        <a:p>
          <a:r>
            <a:rPr lang="en-IE" dirty="0" smtClean="0"/>
            <a:t>BST</a:t>
          </a:r>
          <a:endParaRPr lang="en-US" dirty="0"/>
        </a:p>
      </dgm:t>
    </dgm:pt>
    <dgm:pt modelId="{92BE4814-CC2C-4B74-9BCE-17390EB3C0D0}" type="parTrans" cxnId="{FED4F4C4-8BA6-4F8E-B6B5-A09E095E14E6}">
      <dgm:prSet/>
      <dgm:spPr/>
      <dgm:t>
        <a:bodyPr/>
        <a:lstStyle/>
        <a:p>
          <a:endParaRPr lang="en-US"/>
        </a:p>
      </dgm:t>
    </dgm:pt>
    <dgm:pt modelId="{CCA5708D-472C-4995-9FE3-5652BF248675}" type="sibTrans" cxnId="{FED4F4C4-8BA6-4F8E-B6B5-A09E095E14E6}">
      <dgm:prSet/>
      <dgm:spPr/>
      <dgm:t>
        <a:bodyPr/>
        <a:lstStyle/>
        <a:p>
          <a:endParaRPr lang="en-US" dirty="0"/>
        </a:p>
      </dgm:t>
    </dgm:pt>
    <dgm:pt modelId="{713A5A11-519C-465E-A8DB-68CFF17DAB59}">
      <dgm:prSet phldrT="[Text]"/>
      <dgm:spPr/>
      <dgm:t>
        <a:bodyPr/>
        <a:lstStyle/>
        <a:p>
          <a:r>
            <a:rPr lang="en-IE" dirty="0" smtClean="0"/>
            <a:t>RTP</a:t>
          </a:r>
          <a:endParaRPr lang="en-US" dirty="0"/>
        </a:p>
      </dgm:t>
    </dgm:pt>
    <dgm:pt modelId="{CB085B60-2228-4254-8D5D-70D1CFAE0E67}" type="parTrans" cxnId="{6F14A07F-B160-4BD3-9579-9B452D747EAB}">
      <dgm:prSet/>
      <dgm:spPr/>
      <dgm:t>
        <a:bodyPr/>
        <a:lstStyle/>
        <a:p>
          <a:endParaRPr lang="en-US"/>
        </a:p>
      </dgm:t>
    </dgm:pt>
    <dgm:pt modelId="{647B19A1-E870-4209-82CF-34DFDA8FB1D1}" type="sibTrans" cxnId="{6F14A07F-B160-4BD3-9579-9B452D747EAB}">
      <dgm:prSet/>
      <dgm:spPr/>
      <dgm:t>
        <a:bodyPr/>
        <a:lstStyle/>
        <a:p>
          <a:endParaRPr lang="en-US" dirty="0"/>
        </a:p>
      </dgm:t>
    </dgm:pt>
    <dgm:pt modelId="{FA01B661-9A6E-4CF8-A29D-15F56C03C24A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IE" dirty="0" smtClean="0"/>
            <a:t>HST</a:t>
          </a:r>
          <a:endParaRPr lang="en-US" dirty="0"/>
        </a:p>
      </dgm:t>
    </dgm:pt>
    <dgm:pt modelId="{BA664F37-3484-473E-B22E-908FCCDE71BA}" type="parTrans" cxnId="{3C0C2ECB-59C9-44E1-95E4-1B5EFAA56C97}">
      <dgm:prSet/>
      <dgm:spPr/>
      <dgm:t>
        <a:bodyPr/>
        <a:lstStyle/>
        <a:p>
          <a:endParaRPr lang="en-US"/>
        </a:p>
      </dgm:t>
    </dgm:pt>
    <dgm:pt modelId="{13F24149-2479-4E06-B5F1-67C06D7CC092}" type="sibTrans" cxnId="{3C0C2ECB-59C9-44E1-95E4-1B5EFAA56C97}">
      <dgm:prSet/>
      <dgm:spPr/>
      <dgm:t>
        <a:bodyPr/>
        <a:lstStyle/>
        <a:p>
          <a:endParaRPr lang="en-US" dirty="0"/>
        </a:p>
      </dgm:t>
    </dgm:pt>
    <dgm:pt modelId="{9A8BBBD3-3EB2-43AE-B1E0-52DD0292E990}">
      <dgm:prSet/>
      <dgm:spPr>
        <a:solidFill>
          <a:srgbClr val="C5960C"/>
        </a:solidFill>
      </dgm:spPr>
      <dgm:t>
        <a:bodyPr/>
        <a:lstStyle/>
        <a:p>
          <a:r>
            <a:rPr lang="en-IE" dirty="0" smtClean="0"/>
            <a:t>Fellowship Training</a:t>
          </a:r>
          <a:endParaRPr lang="en-US" dirty="0"/>
        </a:p>
      </dgm:t>
    </dgm:pt>
    <dgm:pt modelId="{C1B34547-52E5-4FE4-B1B2-7646A7F181A0}" type="parTrans" cxnId="{A2091E9A-263E-478C-AB10-95B88770F01D}">
      <dgm:prSet/>
      <dgm:spPr/>
      <dgm:t>
        <a:bodyPr/>
        <a:lstStyle/>
        <a:p>
          <a:endParaRPr lang="en-US"/>
        </a:p>
      </dgm:t>
    </dgm:pt>
    <dgm:pt modelId="{E4483A7F-1F9E-4AF2-B2D5-EB45C12480AF}" type="sibTrans" cxnId="{A2091E9A-263E-478C-AB10-95B88770F01D}">
      <dgm:prSet/>
      <dgm:spPr/>
      <dgm:t>
        <a:bodyPr/>
        <a:lstStyle/>
        <a:p>
          <a:endParaRPr lang="en-US"/>
        </a:p>
      </dgm:t>
    </dgm:pt>
    <dgm:pt modelId="{28864706-27BB-44A3-AFD3-3B39C59E06FA}" type="pres">
      <dgm:prSet presAssocID="{5BED78F3-8BAB-43C0-9DBC-398E978BCF3B}" presName="linearFlow" presStyleCnt="0">
        <dgm:presLayoutVars>
          <dgm:resizeHandles val="exact"/>
        </dgm:presLayoutVars>
      </dgm:prSet>
      <dgm:spPr/>
    </dgm:pt>
    <dgm:pt modelId="{E48B930C-E097-4B69-B398-F7CE2B250E95}" type="pres">
      <dgm:prSet presAssocID="{260A282F-066A-4B82-A91A-CE7F747DCDB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3D777378-2D3A-46F4-B2D7-16CCC8CCF58D}" type="pres">
      <dgm:prSet presAssocID="{CCA5708D-472C-4995-9FE3-5652BF248675}" presName="sibTrans" presStyleLbl="sibTrans2D1" presStyleIdx="0" presStyleCnt="3"/>
      <dgm:spPr/>
      <dgm:t>
        <a:bodyPr/>
        <a:lstStyle/>
        <a:p>
          <a:endParaRPr lang="en-IE"/>
        </a:p>
      </dgm:t>
    </dgm:pt>
    <dgm:pt modelId="{8CD7BE00-212D-4E28-A3C3-A2DDB50D6BF4}" type="pres">
      <dgm:prSet presAssocID="{CCA5708D-472C-4995-9FE3-5652BF248675}" presName="connectorText" presStyleLbl="sibTrans2D1" presStyleIdx="0" presStyleCnt="3"/>
      <dgm:spPr/>
      <dgm:t>
        <a:bodyPr/>
        <a:lstStyle/>
        <a:p>
          <a:endParaRPr lang="en-IE"/>
        </a:p>
      </dgm:t>
    </dgm:pt>
    <dgm:pt modelId="{C6FFC206-F7DD-4135-9D8F-E86D1338DFFB}" type="pres">
      <dgm:prSet presAssocID="{713A5A11-519C-465E-A8DB-68CFF17DAB5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E0B63736-50DA-4C10-ABAC-B721BCBC794E}" type="pres">
      <dgm:prSet presAssocID="{647B19A1-E870-4209-82CF-34DFDA8FB1D1}" presName="sibTrans" presStyleLbl="sibTrans2D1" presStyleIdx="1" presStyleCnt="3"/>
      <dgm:spPr/>
      <dgm:t>
        <a:bodyPr/>
        <a:lstStyle/>
        <a:p>
          <a:endParaRPr lang="en-IE"/>
        </a:p>
      </dgm:t>
    </dgm:pt>
    <dgm:pt modelId="{6DADAD12-F885-402A-8B15-0B0FC4EF09A5}" type="pres">
      <dgm:prSet presAssocID="{647B19A1-E870-4209-82CF-34DFDA8FB1D1}" presName="connectorText" presStyleLbl="sibTrans2D1" presStyleIdx="1" presStyleCnt="3"/>
      <dgm:spPr/>
      <dgm:t>
        <a:bodyPr/>
        <a:lstStyle/>
        <a:p>
          <a:endParaRPr lang="en-IE"/>
        </a:p>
      </dgm:t>
    </dgm:pt>
    <dgm:pt modelId="{74BE7A8F-33EB-4F31-8CEF-AF8706B788EE}" type="pres">
      <dgm:prSet presAssocID="{FA01B661-9A6E-4CF8-A29D-15F56C03C24A}" presName="node" presStyleLbl="node1" presStyleIdx="2" presStyleCnt="4" custLinFactNeighborX="-2878" custLinFactNeighborY="-518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C006257A-551D-4A3E-A11A-49C7EAE4635D}" type="pres">
      <dgm:prSet presAssocID="{13F24149-2479-4E06-B5F1-67C06D7CC092}" presName="sibTrans" presStyleLbl="sibTrans2D1" presStyleIdx="2" presStyleCnt="3"/>
      <dgm:spPr/>
      <dgm:t>
        <a:bodyPr/>
        <a:lstStyle/>
        <a:p>
          <a:endParaRPr lang="en-US"/>
        </a:p>
      </dgm:t>
    </dgm:pt>
    <dgm:pt modelId="{52465A3A-82A2-429B-BB6B-AE323FB8CCF8}" type="pres">
      <dgm:prSet presAssocID="{13F24149-2479-4E06-B5F1-67C06D7CC092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54DEEEBF-CD65-42A4-B9A3-C6F33BBC5A33}" type="pres">
      <dgm:prSet presAssocID="{9A8BBBD3-3EB2-43AE-B1E0-52DD0292E990}" presName="node" presStyleLbl="node1" presStyleIdx="3" presStyleCnt="4" custLinFactNeighborX="-88" custLinFactNeighborY="538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</dgm:ptLst>
  <dgm:cxnLst>
    <dgm:cxn modelId="{CC092E8C-279F-46FD-8771-C2DDDDCE5A23}" type="presOf" srcId="{FA01B661-9A6E-4CF8-A29D-15F56C03C24A}" destId="{74BE7A8F-33EB-4F31-8CEF-AF8706B788EE}" srcOrd="0" destOrd="0" presId="urn:microsoft.com/office/officeart/2005/8/layout/process2"/>
    <dgm:cxn modelId="{784ECB6C-E829-4A22-95C8-3113AF32B326}" type="presOf" srcId="{260A282F-066A-4B82-A91A-CE7F747DCDBE}" destId="{E48B930C-E097-4B69-B398-F7CE2B250E95}" srcOrd="0" destOrd="0" presId="urn:microsoft.com/office/officeart/2005/8/layout/process2"/>
    <dgm:cxn modelId="{18446902-FCE2-4603-8E17-9530D954AD71}" type="presOf" srcId="{713A5A11-519C-465E-A8DB-68CFF17DAB59}" destId="{C6FFC206-F7DD-4135-9D8F-E86D1338DFFB}" srcOrd="0" destOrd="0" presId="urn:microsoft.com/office/officeart/2005/8/layout/process2"/>
    <dgm:cxn modelId="{4595664F-E5CF-4FA2-8A8A-3F18DBCC8CA5}" type="presOf" srcId="{647B19A1-E870-4209-82CF-34DFDA8FB1D1}" destId="{6DADAD12-F885-402A-8B15-0B0FC4EF09A5}" srcOrd="1" destOrd="0" presId="urn:microsoft.com/office/officeart/2005/8/layout/process2"/>
    <dgm:cxn modelId="{DE5B08BA-C1F9-43B7-9BF4-6AEB8578EA2C}" type="presOf" srcId="{5BED78F3-8BAB-43C0-9DBC-398E978BCF3B}" destId="{28864706-27BB-44A3-AFD3-3B39C59E06FA}" srcOrd="0" destOrd="0" presId="urn:microsoft.com/office/officeart/2005/8/layout/process2"/>
    <dgm:cxn modelId="{BB79C8AF-3089-48AC-A22A-F8CA28285F6F}" type="presOf" srcId="{13F24149-2479-4E06-B5F1-67C06D7CC092}" destId="{52465A3A-82A2-429B-BB6B-AE323FB8CCF8}" srcOrd="1" destOrd="0" presId="urn:microsoft.com/office/officeart/2005/8/layout/process2"/>
    <dgm:cxn modelId="{73B2CB1A-575E-48BC-A218-01F8D82BE140}" type="presOf" srcId="{CCA5708D-472C-4995-9FE3-5652BF248675}" destId="{3D777378-2D3A-46F4-B2D7-16CCC8CCF58D}" srcOrd="0" destOrd="0" presId="urn:microsoft.com/office/officeart/2005/8/layout/process2"/>
    <dgm:cxn modelId="{437DBC7E-30B4-426B-ACD9-1A61A352F784}" type="presOf" srcId="{CCA5708D-472C-4995-9FE3-5652BF248675}" destId="{8CD7BE00-212D-4E28-A3C3-A2DDB50D6BF4}" srcOrd="1" destOrd="0" presId="urn:microsoft.com/office/officeart/2005/8/layout/process2"/>
    <dgm:cxn modelId="{7CEA6971-B876-4D22-BE8B-3A80AEDE9838}" type="presOf" srcId="{647B19A1-E870-4209-82CF-34DFDA8FB1D1}" destId="{E0B63736-50DA-4C10-ABAC-B721BCBC794E}" srcOrd="0" destOrd="0" presId="urn:microsoft.com/office/officeart/2005/8/layout/process2"/>
    <dgm:cxn modelId="{3C0C2ECB-59C9-44E1-95E4-1B5EFAA56C97}" srcId="{5BED78F3-8BAB-43C0-9DBC-398E978BCF3B}" destId="{FA01B661-9A6E-4CF8-A29D-15F56C03C24A}" srcOrd="2" destOrd="0" parTransId="{BA664F37-3484-473E-B22E-908FCCDE71BA}" sibTransId="{13F24149-2479-4E06-B5F1-67C06D7CC092}"/>
    <dgm:cxn modelId="{5EC3A7F8-3ECE-4FBA-9767-CF18FC61096B}" type="presOf" srcId="{9A8BBBD3-3EB2-43AE-B1E0-52DD0292E990}" destId="{54DEEEBF-CD65-42A4-B9A3-C6F33BBC5A33}" srcOrd="0" destOrd="0" presId="urn:microsoft.com/office/officeart/2005/8/layout/process2"/>
    <dgm:cxn modelId="{FED4F4C4-8BA6-4F8E-B6B5-A09E095E14E6}" srcId="{5BED78F3-8BAB-43C0-9DBC-398E978BCF3B}" destId="{260A282F-066A-4B82-A91A-CE7F747DCDBE}" srcOrd="0" destOrd="0" parTransId="{92BE4814-CC2C-4B74-9BCE-17390EB3C0D0}" sibTransId="{CCA5708D-472C-4995-9FE3-5652BF248675}"/>
    <dgm:cxn modelId="{6F14A07F-B160-4BD3-9579-9B452D747EAB}" srcId="{5BED78F3-8BAB-43C0-9DBC-398E978BCF3B}" destId="{713A5A11-519C-465E-A8DB-68CFF17DAB59}" srcOrd="1" destOrd="0" parTransId="{CB085B60-2228-4254-8D5D-70D1CFAE0E67}" sibTransId="{647B19A1-E870-4209-82CF-34DFDA8FB1D1}"/>
    <dgm:cxn modelId="{ABC81BE1-C209-4EA6-AC56-EB4884E2EEA9}" type="presOf" srcId="{13F24149-2479-4E06-B5F1-67C06D7CC092}" destId="{C006257A-551D-4A3E-A11A-49C7EAE4635D}" srcOrd="0" destOrd="0" presId="urn:microsoft.com/office/officeart/2005/8/layout/process2"/>
    <dgm:cxn modelId="{A2091E9A-263E-478C-AB10-95B88770F01D}" srcId="{5BED78F3-8BAB-43C0-9DBC-398E978BCF3B}" destId="{9A8BBBD3-3EB2-43AE-B1E0-52DD0292E990}" srcOrd="3" destOrd="0" parTransId="{C1B34547-52E5-4FE4-B1B2-7646A7F181A0}" sibTransId="{E4483A7F-1F9E-4AF2-B2D5-EB45C12480AF}"/>
    <dgm:cxn modelId="{B6FDAD02-1A81-4B58-AF04-1E60C51461B9}" type="presParOf" srcId="{28864706-27BB-44A3-AFD3-3B39C59E06FA}" destId="{E48B930C-E097-4B69-B398-F7CE2B250E95}" srcOrd="0" destOrd="0" presId="urn:microsoft.com/office/officeart/2005/8/layout/process2"/>
    <dgm:cxn modelId="{9146656D-1575-4498-875B-20D3188BE111}" type="presParOf" srcId="{28864706-27BB-44A3-AFD3-3B39C59E06FA}" destId="{3D777378-2D3A-46F4-B2D7-16CCC8CCF58D}" srcOrd="1" destOrd="0" presId="urn:microsoft.com/office/officeart/2005/8/layout/process2"/>
    <dgm:cxn modelId="{674720BA-9DE5-4DF9-9CAF-C0169B600047}" type="presParOf" srcId="{3D777378-2D3A-46F4-B2D7-16CCC8CCF58D}" destId="{8CD7BE00-212D-4E28-A3C3-A2DDB50D6BF4}" srcOrd="0" destOrd="0" presId="urn:microsoft.com/office/officeart/2005/8/layout/process2"/>
    <dgm:cxn modelId="{A7F6C9EB-B0FB-47A2-9E7F-335C2E4DD3D6}" type="presParOf" srcId="{28864706-27BB-44A3-AFD3-3B39C59E06FA}" destId="{C6FFC206-F7DD-4135-9D8F-E86D1338DFFB}" srcOrd="2" destOrd="0" presId="urn:microsoft.com/office/officeart/2005/8/layout/process2"/>
    <dgm:cxn modelId="{55D90FE0-680E-46CF-9EBC-98C128128A3A}" type="presParOf" srcId="{28864706-27BB-44A3-AFD3-3B39C59E06FA}" destId="{E0B63736-50DA-4C10-ABAC-B721BCBC794E}" srcOrd="3" destOrd="0" presId="urn:microsoft.com/office/officeart/2005/8/layout/process2"/>
    <dgm:cxn modelId="{C29F71ED-6982-47EC-887D-74F9F29D4D6A}" type="presParOf" srcId="{E0B63736-50DA-4C10-ABAC-B721BCBC794E}" destId="{6DADAD12-F885-402A-8B15-0B0FC4EF09A5}" srcOrd="0" destOrd="0" presId="urn:microsoft.com/office/officeart/2005/8/layout/process2"/>
    <dgm:cxn modelId="{995FCFC6-38DC-4450-8E28-4A0222983F73}" type="presParOf" srcId="{28864706-27BB-44A3-AFD3-3B39C59E06FA}" destId="{74BE7A8F-33EB-4F31-8CEF-AF8706B788EE}" srcOrd="4" destOrd="0" presId="urn:microsoft.com/office/officeart/2005/8/layout/process2"/>
    <dgm:cxn modelId="{54A22B9A-D56B-4BC3-85BB-584B97CE835A}" type="presParOf" srcId="{28864706-27BB-44A3-AFD3-3B39C59E06FA}" destId="{C006257A-551D-4A3E-A11A-49C7EAE4635D}" srcOrd="5" destOrd="0" presId="urn:microsoft.com/office/officeart/2005/8/layout/process2"/>
    <dgm:cxn modelId="{CC3F9F99-3D46-4BBC-BD55-785EFED09B88}" type="presParOf" srcId="{C006257A-551D-4A3E-A11A-49C7EAE4635D}" destId="{52465A3A-82A2-429B-BB6B-AE323FB8CCF8}" srcOrd="0" destOrd="0" presId="urn:microsoft.com/office/officeart/2005/8/layout/process2"/>
    <dgm:cxn modelId="{40006108-7C45-44B0-8AB1-28E9D04F4669}" type="presParOf" srcId="{28864706-27BB-44A3-AFD3-3B39C59E06FA}" destId="{54DEEEBF-CD65-42A4-B9A3-C6F33BBC5A33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0B526-2F5E-42A9-A374-E15DF6944FE3}">
      <dsp:nvSpPr>
        <dsp:cNvPr id="0" name=""/>
        <dsp:cNvSpPr/>
      </dsp:nvSpPr>
      <dsp:spPr>
        <a:xfrm>
          <a:off x="3781476" y="10570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Nominated by Sponsoring Body</a:t>
          </a:r>
          <a:endParaRPr lang="en-US" sz="1200" kern="1200" dirty="0"/>
        </a:p>
      </dsp:txBody>
      <dsp:txXfrm>
        <a:off x="3781476" y="10570"/>
        <a:ext cx="975173" cy="975173"/>
      </dsp:txXfrm>
    </dsp:sp>
    <dsp:sp modelId="{4E5B249B-7618-4F38-B0C9-52B770AB014D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20573525"/>
            <a:gd name="adj4" fmla="val 18982614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A9AF1A-132E-4E36-9B94-34551E7960D3}">
      <dsp:nvSpPr>
        <dsp:cNvPr id="0" name=""/>
        <dsp:cNvSpPr/>
      </dsp:nvSpPr>
      <dsp:spPr>
        <a:xfrm>
          <a:off x="4870355" y="1896565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Skype Interviews after vetting applications</a:t>
          </a:r>
          <a:endParaRPr lang="en-US" sz="1200" kern="1200" dirty="0"/>
        </a:p>
      </dsp:txBody>
      <dsp:txXfrm>
        <a:off x="4870355" y="1896565"/>
        <a:ext cx="975173" cy="975173"/>
      </dsp:txXfrm>
    </dsp:sp>
    <dsp:sp modelId="{335A516D-C308-4178-99CD-976B999D7BD7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2367181"/>
            <a:gd name="adj4" fmla="val 776270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1FF3A5-A2DC-4B54-A25B-8C9C52933CA3}">
      <dsp:nvSpPr>
        <dsp:cNvPr id="0" name=""/>
        <dsp:cNvSpPr/>
      </dsp:nvSpPr>
      <dsp:spPr>
        <a:xfrm>
          <a:off x="3781476" y="3782559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Irish Medical Council Registration/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Visa process </a:t>
          </a:r>
          <a:endParaRPr lang="en-US" sz="1200" kern="1200" dirty="0"/>
        </a:p>
      </dsp:txBody>
      <dsp:txXfrm>
        <a:off x="3781476" y="3782559"/>
        <a:ext cx="975173" cy="975173"/>
      </dsp:txXfrm>
    </dsp:sp>
    <dsp:sp modelId="{BA1B54B7-95B8-4D9A-8EA2-236CB56902CB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6111472"/>
            <a:gd name="adj4" fmla="val 4438323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EACD6D-AB17-4214-AFFD-D920423CE089}">
      <dsp:nvSpPr>
        <dsp:cNvPr id="0" name=""/>
        <dsp:cNvSpPr/>
      </dsp:nvSpPr>
      <dsp:spPr>
        <a:xfrm>
          <a:off x="1603717" y="3782559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Induction Programme on arrival</a:t>
          </a:r>
          <a:endParaRPr lang="en-US" sz="1200" kern="1200" dirty="0"/>
        </a:p>
      </dsp:txBody>
      <dsp:txXfrm>
        <a:off x="1603717" y="3782559"/>
        <a:ext cx="975173" cy="975173"/>
      </dsp:txXfrm>
    </dsp:sp>
    <dsp:sp modelId="{FAB43231-A116-420C-A6DE-3EB8029291D5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9773525"/>
            <a:gd name="adj4" fmla="val 8182614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D15A3-EAC7-41FF-BE61-58E5DFA56275}">
      <dsp:nvSpPr>
        <dsp:cNvPr id="0" name=""/>
        <dsp:cNvSpPr/>
      </dsp:nvSpPr>
      <dsp:spPr>
        <a:xfrm>
          <a:off x="514838" y="1896565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Hospital Site Placement &amp; Induction </a:t>
          </a:r>
          <a:endParaRPr lang="en-US" sz="1200" kern="1200" dirty="0"/>
        </a:p>
      </dsp:txBody>
      <dsp:txXfrm>
        <a:off x="514838" y="1896565"/>
        <a:ext cx="975173" cy="975173"/>
      </dsp:txXfrm>
    </dsp:sp>
    <dsp:sp modelId="{904E1DE0-3AD6-4F32-90F2-AD16963DB724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13167181"/>
            <a:gd name="adj4" fmla="val 11576270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7D6BF-49C9-4EAF-AED5-D4BE9D84F086}">
      <dsp:nvSpPr>
        <dsp:cNvPr id="0" name=""/>
        <dsp:cNvSpPr/>
      </dsp:nvSpPr>
      <dsp:spPr>
        <a:xfrm>
          <a:off x="1603717" y="10570"/>
          <a:ext cx="975173" cy="975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200" kern="1200" dirty="0" smtClean="0"/>
            <a:t>Annual Training Body Assessment</a:t>
          </a:r>
          <a:endParaRPr lang="en-US" sz="1200" kern="1200" dirty="0"/>
        </a:p>
      </dsp:txBody>
      <dsp:txXfrm>
        <a:off x="1603717" y="10570"/>
        <a:ext cx="975173" cy="975173"/>
      </dsp:txXfrm>
    </dsp:sp>
    <dsp:sp modelId="{35A869BB-69AD-4CAB-A2A2-CB5E2D167F44}">
      <dsp:nvSpPr>
        <dsp:cNvPr id="0" name=""/>
        <dsp:cNvSpPr/>
      </dsp:nvSpPr>
      <dsp:spPr>
        <a:xfrm>
          <a:off x="796419" y="387"/>
          <a:ext cx="4767528" cy="4767528"/>
        </a:xfrm>
        <a:prstGeom prst="circularArrow">
          <a:avLst>
            <a:gd name="adj1" fmla="val 3989"/>
            <a:gd name="adj2" fmla="val 250205"/>
            <a:gd name="adj3" fmla="val 16911472"/>
            <a:gd name="adj4" fmla="val 15238323"/>
            <a:gd name="adj5" fmla="val 465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8659F-221C-4321-8D03-6967DBA2A642}">
      <dsp:nvSpPr>
        <dsp:cNvPr id="0" name=""/>
        <dsp:cNvSpPr/>
      </dsp:nvSpPr>
      <dsp:spPr>
        <a:xfrm>
          <a:off x="1004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3800" kern="1200" dirty="0" smtClean="0"/>
            <a:t>2013</a:t>
          </a:r>
          <a:endParaRPr lang="en-US" sz="3800" kern="1200" dirty="0"/>
        </a:p>
      </dsp:txBody>
      <dsp:txXfrm>
        <a:off x="1004" y="0"/>
        <a:ext cx="2611933" cy="1357788"/>
      </dsp:txXfrm>
    </dsp:sp>
    <dsp:sp modelId="{00EE3B70-FD10-4D43-ACB8-3630F0DAE13C}">
      <dsp:nvSpPr>
        <dsp:cNvPr id="0" name=""/>
        <dsp:cNvSpPr/>
      </dsp:nvSpPr>
      <dsp:spPr>
        <a:xfrm>
          <a:off x="262197" y="1358175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Anaesthetics</a:t>
          </a:r>
          <a:endParaRPr lang="en-US" sz="1500" kern="1200" dirty="0"/>
        </a:p>
      </dsp:txBody>
      <dsp:txXfrm>
        <a:off x="288240" y="1384218"/>
        <a:ext cx="2037460" cy="837084"/>
      </dsp:txXfrm>
    </dsp:sp>
    <dsp:sp modelId="{DF06DB55-91F2-4F5D-90DA-096B50B576C4}">
      <dsp:nvSpPr>
        <dsp:cNvPr id="0" name=""/>
        <dsp:cNvSpPr/>
      </dsp:nvSpPr>
      <dsp:spPr>
        <a:xfrm>
          <a:off x="262197" y="2384141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Emergency Medicine</a:t>
          </a:r>
          <a:endParaRPr lang="en-US" sz="1500" kern="1200" dirty="0"/>
        </a:p>
      </dsp:txBody>
      <dsp:txXfrm>
        <a:off x="288240" y="2410184"/>
        <a:ext cx="2037460" cy="837084"/>
      </dsp:txXfrm>
    </dsp:sp>
    <dsp:sp modelId="{3F433805-4FB9-4F7C-88A7-0A00D509D9EB}">
      <dsp:nvSpPr>
        <dsp:cNvPr id="0" name=""/>
        <dsp:cNvSpPr/>
      </dsp:nvSpPr>
      <dsp:spPr>
        <a:xfrm>
          <a:off x="262197" y="3410107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General Surgery</a:t>
          </a:r>
          <a:endParaRPr lang="en-US" sz="1500" kern="1200" dirty="0"/>
        </a:p>
      </dsp:txBody>
      <dsp:txXfrm>
        <a:off x="288240" y="3436150"/>
        <a:ext cx="2037460" cy="837084"/>
      </dsp:txXfrm>
    </dsp:sp>
    <dsp:sp modelId="{D255FAC6-E2A6-4B96-B048-B76C87DAA9AB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3800" kern="1200" dirty="0" smtClean="0"/>
            <a:t>2014</a:t>
          </a:r>
          <a:endParaRPr lang="en-US" sz="3800" kern="1200" dirty="0"/>
        </a:p>
      </dsp:txBody>
      <dsp:txXfrm>
        <a:off x="2808833" y="0"/>
        <a:ext cx="2611933" cy="1357788"/>
      </dsp:txXfrm>
    </dsp:sp>
    <dsp:sp modelId="{0F175503-1C5F-46E2-AA64-FB1EAFC79197}">
      <dsp:nvSpPr>
        <dsp:cNvPr id="0" name=""/>
        <dsp:cNvSpPr/>
      </dsp:nvSpPr>
      <dsp:spPr>
        <a:xfrm>
          <a:off x="3070026" y="1358009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Anaesthetics</a:t>
          </a:r>
          <a:endParaRPr lang="en-US" sz="1500" kern="1200" dirty="0"/>
        </a:p>
      </dsp:txBody>
      <dsp:txXfrm>
        <a:off x="3082753" y="1370736"/>
        <a:ext cx="2064092" cy="409076"/>
      </dsp:txXfrm>
    </dsp:sp>
    <dsp:sp modelId="{71E41CA6-7D88-4484-8602-7EA0B2B14DEC}">
      <dsp:nvSpPr>
        <dsp:cNvPr id="0" name=""/>
        <dsp:cNvSpPr/>
      </dsp:nvSpPr>
      <dsp:spPr>
        <a:xfrm>
          <a:off x="3070026" y="1859390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Emergency Medicine</a:t>
          </a:r>
          <a:endParaRPr lang="en-US" sz="1500" kern="1200" dirty="0"/>
        </a:p>
      </dsp:txBody>
      <dsp:txXfrm>
        <a:off x="3082753" y="1872117"/>
        <a:ext cx="2064092" cy="409076"/>
      </dsp:txXfrm>
    </dsp:sp>
    <dsp:sp modelId="{9E354F1B-8ABD-4A92-95ED-654EE8418F2A}">
      <dsp:nvSpPr>
        <dsp:cNvPr id="0" name=""/>
        <dsp:cNvSpPr/>
      </dsp:nvSpPr>
      <dsp:spPr>
        <a:xfrm>
          <a:off x="3070026" y="2360771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General Surgery</a:t>
          </a:r>
          <a:endParaRPr lang="en-US" sz="1500" kern="1200" dirty="0"/>
        </a:p>
      </dsp:txBody>
      <dsp:txXfrm>
        <a:off x="3082753" y="2373498"/>
        <a:ext cx="2064092" cy="409076"/>
      </dsp:txXfrm>
    </dsp:sp>
    <dsp:sp modelId="{D53330D1-5810-4C28-81D2-4A496EC69D83}">
      <dsp:nvSpPr>
        <dsp:cNvPr id="0" name=""/>
        <dsp:cNvSpPr/>
      </dsp:nvSpPr>
      <dsp:spPr>
        <a:xfrm>
          <a:off x="3070026" y="2862152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Paediatrics</a:t>
          </a:r>
          <a:endParaRPr lang="en-US" sz="1500" kern="1200" dirty="0"/>
        </a:p>
      </dsp:txBody>
      <dsp:txXfrm>
        <a:off x="3082753" y="2874879"/>
        <a:ext cx="2064092" cy="409076"/>
      </dsp:txXfrm>
    </dsp:sp>
    <dsp:sp modelId="{B1305CDF-D56F-48DD-A5B6-D0E317CFD215}">
      <dsp:nvSpPr>
        <dsp:cNvPr id="0" name=""/>
        <dsp:cNvSpPr/>
      </dsp:nvSpPr>
      <dsp:spPr>
        <a:xfrm>
          <a:off x="3070026" y="3363533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General Medicine</a:t>
          </a:r>
          <a:endParaRPr lang="en-US" sz="1500" kern="1200" dirty="0"/>
        </a:p>
      </dsp:txBody>
      <dsp:txXfrm>
        <a:off x="3082753" y="3376260"/>
        <a:ext cx="2064092" cy="409076"/>
      </dsp:txXfrm>
    </dsp:sp>
    <dsp:sp modelId="{6719F80E-02FE-4DFB-903C-E357DCAB35B0}">
      <dsp:nvSpPr>
        <dsp:cNvPr id="0" name=""/>
        <dsp:cNvSpPr/>
      </dsp:nvSpPr>
      <dsp:spPr>
        <a:xfrm>
          <a:off x="3070026" y="3864913"/>
          <a:ext cx="2089546" cy="4345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Obstetrics &amp; Gynaecology</a:t>
          </a:r>
          <a:endParaRPr lang="en-US" sz="1500" kern="1200" dirty="0"/>
        </a:p>
      </dsp:txBody>
      <dsp:txXfrm>
        <a:off x="3082753" y="3877640"/>
        <a:ext cx="2064092" cy="409076"/>
      </dsp:txXfrm>
    </dsp:sp>
    <dsp:sp modelId="{1CE90B6E-64E0-4015-A308-6BF34A6E1DFE}">
      <dsp:nvSpPr>
        <dsp:cNvPr id="0" name=""/>
        <dsp:cNvSpPr/>
      </dsp:nvSpPr>
      <dsp:spPr>
        <a:xfrm>
          <a:off x="5617666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3800" kern="1200" dirty="0" smtClean="0"/>
            <a:t>Number of Trainees</a:t>
          </a:r>
          <a:endParaRPr lang="en-US" sz="3800" kern="1200" dirty="0"/>
        </a:p>
      </dsp:txBody>
      <dsp:txXfrm>
        <a:off x="5617666" y="0"/>
        <a:ext cx="2611933" cy="1357788"/>
      </dsp:txXfrm>
    </dsp:sp>
    <dsp:sp modelId="{162945CD-506B-4A05-A8BC-809E5FEEA150}">
      <dsp:nvSpPr>
        <dsp:cNvPr id="0" name=""/>
        <dsp:cNvSpPr/>
      </dsp:nvSpPr>
      <dsp:spPr>
        <a:xfrm>
          <a:off x="5877855" y="1359114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100 trainees in 2014</a:t>
          </a:r>
          <a:endParaRPr lang="en-US" sz="1500" kern="1200" dirty="0"/>
        </a:p>
      </dsp:txBody>
      <dsp:txXfrm>
        <a:off x="5917824" y="1399083"/>
        <a:ext cx="2009608" cy="1284701"/>
      </dsp:txXfrm>
    </dsp:sp>
    <dsp:sp modelId="{2B9A0B71-A498-4D05-B923-7F40EA77D52B}">
      <dsp:nvSpPr>
        <dsp:cNvPr id="0" name=""/>
        <dsp:cNvSpPr/>
      </dsp:nvSpPr>
      <dsp:spPr>
        <a:xfrm>
          <a:off x="5877855" y="2933699"/>
          <a:ext cx="2089546" cy="13646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27 trainees in 2013</a:t>
          </a:r>
          <a:endParaRPr lang="en-US" sz="1500" kern="1200" dirty="0"/>
        </a:p>
      </dsp:txBody>
      <dsp:txXfrm>
        <a:off x="5917824" y="2973668"/>
        <a:ext cx="2009608" cy="1284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B9923-7CE0-48B9-A52C-DE00ACE0F49C}">
      <dsp:nvSpPr>
        <dsp:cNvPr id="0" name=""/>
        <dsp:cNvSpPr/>
      </dsp:nvSpPr>
      <dsp:spPr>
        <a:xfrm>
          <a:off x="2565" y="20800"/>
          <a:ext cx="2501152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dirty="0" smtClean="0"/>
            <a:t>WE CAN</a:t>
          </a:r>
          <a:endParaRPr lang="en-US" sz="2000" b="1" kern="1200" dirty="0"/>
        </a:p>
      </dsp:txBody>
      <dsp:txXfrm>
        <a:off x="2565" y="20800"/>
        <a:ext cx="2501152" cy="576000"/>
      </dsp:txXfrm>
    </dsp:sp>
    <dsp:sp modelId="{4B4A4BB4-06C0-4FA7-A160-33247C6366ED}">
      <dsp:nvSpPr>
        <dsp:cNvPr id="0" name=""/>
        <dsp:cNvSpPr/>
      </dsp:nvSpPr>
      <dsp:spPr>
        <a:xfrm>
          <a:off x="2565" y="596800"/>
          <a:ext cx="2501152" cy="4611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000" kern="1200" dirty="0" smtClean="0"/>
            <a:t>Provide postgraduate specialist medical training across a broad range of medical, surgical, anaesthesia, radiology and other specialties to international medical graduates.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000" kern="1200" dirty="0" smtClean="0"/>
            <a:t>Offer a “one-stop” shop of training opportunities.  </a:t>
          </a:r>
        </a:p>
      </dsp:txBody>
      <dsp:txXfrm>
        <a:off x="2565" y="596800"/>
        <a:ext cx="2501152" cy="4611599"/>
      </dsp:txXfrm>
    </dsp:sp>
    <dsp:sp modelId="{333700E9-4092-4C2F-9E37-C7EED68E8FAE}">
      <dsp:nvSpPr>
        <dsp:cNvPr id="0" name=""/>
        <dsp:cNvSpPr/>
      </dsp:nvSpPr>
      <dsp:spPr>
        <a:xfrm>
          <a:off x="2853879" y="20800"/>
          <a:ext cx="2501152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dirty="0" smtClean="0"/>
            <a:t>WE WILL</a:t>
          </a:r>
          <a:endParaRPr lang="en-US" sz="2000" b="1" kern="1200" dirty="0"/>
        </a:p>
      </dsp:txBody>
      <dsp:txXfrm>
        <a:off x="2853879" y="20800"/>
        <a:ext cx="2501152" cy="576000"/>
      </dsp:txXfrm>
    </dsp:sp>
    <dsp:sp modelId="{366D4536-6E0C-465B-8523-F1D984302D8E}">
      <dsp:nvSpPr>
        <dsp:cNvPr id="0" name=""/>
        <dsp:cNvSpPr/>
      </dsp:nvSpPr>
      <dsp:spPr>
        <a:xfrm>
          <a:off x="2853879" y="596800"/>
          <a:ext cx="2501152" cy="4611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Focus on high quality specialist training</a:t>
          </a:r>
          <a:endParaRPr lang="en-US" sz="2000" kern="1200" dirty="0"/>
        </a:p>
      </dsp:txBody>
      <dsp:txXfrm>
        <a:off x="2853879" y="596800"/>
        <a:ext cx="2501152" cy="4611599"/>
      </dsp:txXfrm>
    </dsp:sp>
    <dsp:sp modelId="{64C02A53-48A0-4FE9-B0C8-10B8525E3DB9}">
      <dsp:nvSpPr>
        <dsp:cNvPr id="0" name=""/>
        <dsp:cNvSpPr/>
      </dsp:nvSpPr>
      <dsp:spPr>
        <a:xfrm>
          <a:off x="5705193" y="20800"/>
          <a:ext cx="2501152" cy="5760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000" b="1" kern="1200" dirty="0" smtClean="0"/>
            <a:t>WE HAVE</a:t>
          </a:r>
          <a:endParaRPr lang="en-US" sz="2000" b="1" kern="1200" dirty="0"/>
        </a:p>
      </dsp:txBody>
      <dsp:txXfrm>
        <a:off x="5705193" y="20800"/>
        <a:ext cx="2501152" cy="576000"/>
      </dsp:txXfrm>
    </dsp:sp>
    <dsp:sp modelId="{9D09FBA8-80AA-43B4-9908-8774F38C164A}">
      <dsp:nvSpPr>
        <dsp:cNvPr id="0" name=""/>
        <dsp:cNvSpPr/>
      </dsp:nvSpPr>
      <dsp:spPr>
        <a:xfrm>
          <a:off x="5705193" y="596800"/>
          <a:ext cx="2501152" cy="4611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000" kern="1200" dirty="0" smtClean="0"/>
            <a:t>Support from Minister of Health, Health Service Executive (HSE), Medical Council of Ireland (regulator), insurers and other Irish postgraduate training bodies.</a:t>
          </a:r>
          <a:endParaRPr lang="en-US" sz="2000" kern="1200" dirty="0"/>
        </a:p>
      </dsp:txBody>
      <dsp:txXfrm>
        <a:off x="5705193" y="596800"/>
        <a:ext cx="2501152" cy="4611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B930C-E097-4B69-B398-F7CE2B250E95}">
      <dsp:nvSpPr>
        <dsp:cNvPr id="0" name=""/>
        <dsp:cNvSpPr/>
      </dsp:nvSpPr>
      <dsp:spPr>
        <a:xfrm>
          <a:off x="97111" y="2433"/>
          <a:ext cx="1629641" cy="905356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300" kern="1200" dirty="0" smtClean="0"/>
            <a:t>BST</a:t>
          </a:r>
          <a:endParaRPr lang="en-US" sz="2300" kern="1200" dirty="0"/>
        </a:p>
      </dsp:txBody>
      <dsp:txXfrm>
        <a:off x="123628" y="28950"/>
        <a:ext cx="1576607" cy="852322"/>
      </dsp:txXfrm>
    </dsp:sp>
    <dsp:sp modelId="{3D777378-2D3A-46F4-B2D7-16CCC8CCF58D}">
      <dsp:nvSpPr>
        <dsp:cNvPr id="0" name=""/>
        <dsp:cNvSpPr/>
      </dsp:nvSpPr>
      <dsp:spPr>
        <a:xfrm rot="5400000">
          <a:off x="742177" y="930424"/>
          <a:ext cx="339508" cy="4074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-5400000">
        <a:off x="789708" y="964375"/>
        <a:ext cx="244446" cy="237656"/>
      </dsp:txXfrm>
    </dsp:sp>
    <dsp:sp modelId="{C6FFC206-F7DD-4135-9D8F-E86D1338DFFB}">
      <dsp:nvSpPr>
        <dsp:cNvPr id="0" name=""/>
        <dsp:cNvSpPr/>
      </dsp:nvSpPr>
      <dsp:spPr>
        <a:xfrm>
          <a:off x="97111" y="1360468"/>
          <a:ext cx="1629641" cy="9053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300" kern="1200" dirty="0" smtClean="0"/>
            <a:t>RTP</a:t>
          </a:r>
          <a:endParaRPr lang="en-US" sz="2300" kern="1200" dirty="0"/>
        </a:p>
      </dsp:txBody>
      <dsp:txXfrm>
        <a:off x="123628" y="1386985"/>
        <a:ext cx="1576607" cy="852322"/>
      </dsp:txXfrm>
    </dsp:sp>
    <dsp:sp modelId="{E0B63736-50DA-4C10-ABAC-B721BCBC794E}">
      <dsp:nvSpPr>
        <dsp:cNvPr id="0" name=""/>
        <dsp:cNvSpPr/>
      </dsp:nvSpPr>
      <dsp:spPr>
        <a:xfrm rot="5520763">
          <a:off x="727424" y="2276729"/>
          <a:ext cx="322114" cy="4074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-5400000">
        <a:off x="767955" y="2319407"/>
        <a:ext cx="244446" cy="225480"/>
      </dsp:txXfrm>
    </dsp:sp>
    <dsp:sp modelId="{74BE7A8F-33EB-4F31-8CEF-AF8706B788EE}">
      <dsp:nvSpPr>
        <dsp:cNvPr id="0" name=""/>
        <dsp:cNvSpPr/>
      </dsp:nvSpPr>
      <dsp:spPr>
        <a:xfrm>
          <a:off x="50210" y="2695045"/>
          <a:ext cx="1629641" cy="90535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300" kern="1200" dirty="0" smtClean="0"/>
            <a:t>HST</a:t>
          </a:r>
          <a:endParaRPr lang="en-US" sz="2300" kern="1200" dirty="0"/>
        </a:p>
      </dsp:txBody>
      <dsp:txXfrm>
        <a:off x="76727" y="2721562"/>
        <a:ext cx="1576607" cy="852322"/>
      </dsp:txXfrm>
    </dsp:sp>
    <dsp:sp modelId="{C006257A-551D-4A3E-A11A-49C7EAE4635D}">
      <dsp:nvSpPr>
        <dsp:cNvPr id="0" name=""/>
        <dsp:cNvSpPr/>
      </dsp:nvSpPr>
      <dsp:spPr>
        <a:xfrm rot="5287098">
          <a:off x="708203" y="3635981"/>
          <a:ext cx="359120" cy="4074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 rot="-5400000">
        <a:off x="763771" y="3660155"/>
        <a:ext cx="244446" cy="251384"/>
      </dsp:txXfrm>
    </dsp:sp>
    <dsp:sp modelId="{54DEEEBF-CD65-42A4-B9A3-C6F33BBC5A33}">
      <dsp:nvSpPr>
        <dsp:cNvPr id="0" name=""/>
        <dsp:cNvSpPr/>
      </dsp:nvSpPr>
      <dsp:spPr>
        <a:xfrm>
          <a:off x="95677" y="4078971"/>
          <a:ext cx="1629641" cy="905356"/>
        </a:xfrm>
        <a:prstGeom prst="roundRect">
          <a:avLst>
            <a:gd name="adj" fmla="val 10000"/>
          </a:avLst>
        </a:prstGeom>
        <a:solidFill>
          <a:srgbClr val="C5960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300" kern="1200" dirty="0" smtClean="0"/>
            <a:t>Fellowship Training</a:t>
          </a:r>
          <a:endParaRPr lang="en-US" sz="2300" kern="1200" dirty="0"/>
        </a:p>
      </dsp:txBody>
      <dsp:txXfrm>
        <a:off x="122194" y="4105488"/>
        <a:ext cx="1576607" cy="852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AEB3F-11C2-4A25-87A8-39C83ABB8579}" type="datetimeFigureOut">
              <a:rPr lang="en-IE" smtClean="0"/>
              <a:t>04/06/2014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5C012-9BE6-4889-86F6-78B0D776C771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7359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498B3-A58A-4133-A3CE-E7FA66FC93F7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RCPI Visit to Malaysia July 2012</a:t>
            </a:r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498B3-A58A-4133-A3CE-E7FA66FC93F7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RCPI Visit to Malaysia July 2012</a:t>
            </a:r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498B3-A58A-4133-A3CE-E7FA66FC93F7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RCPI Visit to Malaysia July 2012</a:t>
            </a:r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 txBox="1">
            <a:spLocks noGrp="1" noChangeArrowheads="1"/>
          </p:cNvSpPr>
          <p:nvPr/>
        </p:nvSpPr>
        <p:spPr bwMode="auto">
          <a:xfrm>
            <a:off x="3885453" y="8687751"/>
            <a:ext cx="2972547" cy="45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693" tIns="46346" rIns="92693" bIns="46346" anchor="b"/>
          <a:lstStyle/>
          <a:p>
            <a:pPr algn="r" defTabSz="927100" fontAlgn="base">
              <a:spcBef>
                <a:spcPct val="0"/>
              </a:spcBef>
              <a:spcAft>
                <a:spcPct val="0"/>
              </a:spcAft>
            </a:pPr>
            <a:fld id="{A8E4FB4B-FA3A-41B7-B26D-745F575E9FBB}" type="slidenum">
              <a:rPr lang="en-US" sz="1200">
                <a:solidFill>
                  <a:prstClr val="black"/>
                </a:solidFill>
                <a:latin typeface="Times New Roman" pitchFamily="18" charset="0"/>
                <a:ea typeface="ＭＳ Ｐゴシック"/>
                <a:cs typeface="Arial" charset="0"/>
              </a:rPr>
              <a:pPr algn="r" defTabSz="92710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z="1200" dirty="0">
              <a:solidFill>
                <a:prstClr val="black"/>
              </a:solidFill>
              <a:latin typeface="Times New Roman" pitchFamily="18" charset="0"/>
              <a:ea typeface="ＭＳ Ｐゴシック"/>
              <a:cs typeface="Arial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3145"/>
            <a:ext cx="5487041" cy="4115019"/>
          </a:xfrm>
          <a:noFill/>
          <a:ln/>
        </p:spPr>
        <p:txBody>
          <a:bodyPr lIns="92693" tIns="46346" rIns="92693" bIns="46346"/>
          <a:lstStyle/>
          <a:p>
            <a:pPr eaLnBrk="1" hangingPunct="1"/>
            <a:endParaRPr lang="en-GB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1498B3-A58A-4133-A3CE-E7FA66FC93F7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RCPI Visit to Malaysia July 2012</a:t>
            </a: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B92C8-EC14-407F-B43A-61763F8700E7}" type="datetimeFigureOut">
              <a:rPr lang="en-US" smtClean="0"/>
              <a:pPr/>
              <a:t>6/4/2014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14255-29FB-420B-A416-20D285462C8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48" name="AutoShape 4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50" name="AutoShape 6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52" name="AutoShape 8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31755" name="Picture 11" descr="https://encrypted-tbn3.google.com/images?q=tbn:ANd9GcTkj1da2CUZYhegjFKQi1dJbowDdMuVw9Kd7wO5OXkOj02OtiTad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916833"/>
            <a:ext cx="2152650" cy="2160239"/>
          </a:xfrm>
          <a:prstGeom prst="rect">
            <a:avLst/>
          </a:prstGeom>
          <a:noFill/>
        </p:spPr>
      </p:pic>
      <p:pic>
        <p:nvPicPr>
          <p:cNvPr id="31757" name="Picture 13" descr="https://encrypted-tbn2.google.com/images?q=tbn:ANd9GcTSuD1fR5VI9fq1F2COxViNel_5NnZ8P1zpcgAew3oFwRt-sv_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916832"/>
            <a:ext cx="1762125" cy="2600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131840" y="4653136"/>
            <a:ext cx="33123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 smtClean="0">
                <a:solidFill>
                  <a:srgbClr val="C5960C"/>
                </a:solidFill>
                <a:latin typeface="+mj-lt"/>
              </a:rPr>
              <a:t>Fintan Foy,</a:t>
            </a:r>
          </a:p>
          <a:p>
            <a:pPr algn="ctr"/>
            <a:r>
              <a:rPr lang="en-IE" sz="2400" b="1" dirty="0" smtClean="0">
                <a:solidFill>
                  <a:srgbClr val="C5960C"/>
                </a:solidFill>
                <a:latin typeface="+mj-lt"/>
              </a:rPr>
              <a:t>Chief Executive Officer,</a:t>
            </a:r>
          </a:p>
          <a:p>
            <a:pPr algn="ctr"/>
            <a:r>
              <a:rPr lang="en-IE" sz="2400" b="1" dirty="0" smtClean="0">
                <a:solidFill>
                  <a:srgbClr val="C5960C"/>
                </a:solidFill>
                <a:latin typeface="+mj-lt"/>
              </a:rPr>
              <a:t>College of Anaesthetists of Ireland</a:t>
            </a:r>
          </a:p>
          <a:p>
            <a:pPr algn="ctr"/>
            <a:endParaRPr lang="en-IE" dirty="0" smtClean="0">
              <a:latin typeface="+mj-lt"/>
            </a:endParaRPr>
          </a:p>
        </p:txBody>
      </p:sp>
      <p:sp>
        <p:nvSpPr>
          <p:cNvPr id="31759" name="AutoShape 15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14475" cy="147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1" name="AutoShape 17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14475" cy="147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3" name="AutoShape 19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24000" cy="1485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5" name="AutoShape 21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24000" cy="1485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31767" name="Picture 23" descr="https://encrypted-tbn1.google.com/images?q=tbn:ANd9GcQQCFeHtW2Xu0WTVXUUhwW7WyP8phCEe5TgdhxX2awKMpjQtcNFfuDt-5M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1916832"/>
            <a:ext cx="1969765" cy="1690036"/>
          </a:xfrm>
          <a:prstGeom prst="rect">
            <a:avLst/>
          </a:prstGeom>
          <a:noFill/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9736" y="44624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t2.gstatic.com/images?q=tbn:ANd9GcQ_F-kQ5mkcRR03YujIfm95aUqv23T0Ma7Ta6ImHIsPBidufY7k"/>
          <p:cNvPicPr>
            <a:picLocks noChangeAspect="1" noChangeArrowheads="1"/>
          </p:cNvPicPr>
          <p:nvPr/>
        </p:nvPicPr>
        <p:blipFill>
          <a:blip r:embed="rId7" cstate="print"/>
          <a:srcRect l="65904" t="84016"/>
          <a:stretch>
            <a:fillRect/>
          </a:stretch>
        </p:blipFill>
        <p:spPr bwMode="auto">
          <a:xfrm>
            <a:off x="3851920" y="3645025"/>
            <a:ext cx="1800200" cy="720079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7092280" y="4149080"/>
            <a:ext cx="128913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5000" dirty="0" smtClean="0"/>
              <a:t>CAI</a:t>
            </a:r>
            <a:endParaRPr lang="en-US" sz="5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9163"/>
            <a:ext cx="1734162" cy="7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75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400" dirty="0" smtClean="0"/>
              <a:t>Opportunities for Specialist Medical Training  in Ireland</a:t>
            </a:r>
            <a:endParaRPr lang="en-US" sz="24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3568" y="1296144"/>
          <a:ext cx="8208912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728" y="43855"/>
            <a:ext cx="2734072" cy="360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"/>
            <a:ext cx="1187624" cy="54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What Training Are We Offering?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7338"/>
            <a:ext cx="7620000" cy="4535487"/>
          </a:xfrm>
        </p:spPr>
        <p:txBody>
          <a:bodyPr/>
          <a:lstStyle/>
          <a:p>
            <a:r>
              <a:rPr lang="en-IE" sz="2600" dirty="0" smtClean="0"/>
              <a:t>Training at the levels of:</a:t>
            </a:r>
          </a:p>
          <a:p>
            <a:pPr>
              <a:buNone/>
            </a:pPr>
            <a:endParaRPr lang="en-IE" sz="2600" dirty="0" smtClean="0"/>
          </a:p>
          <a:p>
            <a:pPr lvl="1"/>
            <a:r>
              <a:rPr lang="en-IE" sz="2400" dirty="0" smtClean="0"/>
              <a:t>Basic Specialist Training (BST)</a:t>
            </a:r>
          </a:p>
          <a:p>
            <a:pPr lvl="1"/>
            <a:endParaRPr lang="en-IE" sz="2400" dirty="0" smtClean="0"/>
          </a:p>
          <a:p>
            <a:pPr lvl="1"/>
            <a:r>
              <a:rPr lang="en-IE" sz="2400" dirty="0" smtClean="0"/>
              <a:t>Registrar Training Programme (RTP)</a:t>
            </a:r>
          </a:p>
          <a:p>
            <a:pPr lvl="1"/>
            <a:endParaRPr lang="en-IE" sz="2400" dirty="0" smtClean="0"/>
          </a:p>
          <a:p>
            <a:pPr lvl="1"/>
            <a:r>
              <a:rPr lang="en-IE" sz="2400" dirty="0" smtClean="0"/>
              <a:t>Higher Specialist Training (HST)</a:t>
            </a:r>
          </a:p>
          <a:p>
            <a:pPr lvl="1">
              <a:buNone/>
            </a:pPr>
            <a:endParaRPr lang="en-IE" sz="2400" dirty="0" smtClean="0"/>
          </a:p>
          <a:p>
            <a:pPr lvl="1"/>
            <a:r>
              <a:rPr lang="en-IE" sz="2400" dirty="0" smtClean="0"/>
              <a:t>Fellowship Training</a:t>
            </a:r>
          </a:p>
          <a:p>
            <a:pPr lvl="1">
              <a:buNone/>
            </a:pPr>
            <a:endParaRPr lang="en-IE" sz="2400" dirty="0" smtClean="0"/>
          </a:p>
          <a:p>
            <a:pPr lvl="1"/>
            <a:endParaRPr lang="en-IE" sz="2400" dirty="0" smtClean="0"/>
          </a:p>
          <a:p>
            <a:pPr lvl="1">
              <a:buNone/>
            </a:pPr>
            <a:endParaRPr lang="en-IE" sz="2400" dirty="0" smtClean="0"/>
          </a:p>
          <a:p>
            <a:pPr lvl="1">
              <a:buNone/>
            </a:pPr>
            <a:endParaRPr lang="en-IE" sz="2400" dirty="0" smtClean="0"/>
          </a:p>
          <a:p>
            <a:pPr lvl="1">
              <a:buNone/>
            </a:pPr>
            <a:endParaRPr lang="en-IE" sz="2400" dirty="0" smtClean="0"/>
          </a:p>
          <a:p>
            <a:pPr lvl="1"/>
            <a:endParaRPr lang="en-IE" sz="2400" dirty="0" smtClean="0"/>
          </a:p>
          <a:p>
            <a:pPr lvl="1">
              <a:buNone/>
            </a:pPr>
            <a:endParaRPr lang="en-IE" sz="2600" dirty="0" smtClean="0"/>
          </a:p>
          <a:p>
            <a:endParaRPr lang="en-IE" sz="2000" dirty="0" smtClean="0"/>
          </a:p>
          <a:p>
            <a:endParaRPr lang="en-IE" sz="2200" dirty="0" smtClean="0"/>
          </a:p>
          <a:p>
            <a:endParaRPr lang="en-IE" sz="28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Diagram 4"/>
          <p:cNvGraphicFramePr/>
          <p:nvPr/>
        </p:nvGraphicFramePr>
        <p:xfrm>
          <a:off x="7212632" y="1340768"/>
          <a:ext cx="1823864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43855"/>
            <a:ext cx="10081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79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Training Available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600" dirty="0" smtClean="0"/>
              <a:t>Provided in Irish hospitals and clinical sites, which are currently approved for training in Ireland.</a:t>
            </a:r>
          </a:p>
          <a:p>
            <a:pPr>
              <a:buNone/>
            </a:pPr>
            <a:endParaRPr lang="en-IE" sz="2600" dirty="0" smtClean="0"/>
          </a:p>
          <a:p>
            <a:r>
              <a:rPr lang="en-IE" sz="2600" dirty="0" smtClean="0"/>
              <a:t>Established governance structure including Consultant medical supervision. </a:t>
            </a:r>
          </a:p>
          <a:p>
            <a:pPr>
              <a:buNone/>
            </a:pPr>
            <a:endParaRPr lang="en-IE" sz="2600" dirty="0" smtClean="0"/>
          </a:p>
          <a:p>
            <a:r>
              <a:rPr lang="en-GB" sz="2600" dirty="0" smtClean="0"/>
              <a:t>Structured training; curriculum-based; clear assessment strategy; certification.</a:t>
            </a:r>
            <a:endParaRPr lang="en-IE" sz="2600" dirty="0" smtClean="0"/>
          </a:p>
          <a:p>
            <a:pPr>
              <a:buNone/>
            </a:pPr>
            <a:endParaRPr lang="en-IE" sz="2600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3855"/>
            <a:ext cx="13843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60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9275"/>
            <a:ext cx="8604448" cy="838200"/>
          </a:xfrm>
        </p:spPr>
        <p:txBody>
          <a:bodyPr/>
          <a:lstStyle/>
          <a:p>
            <a:r>
              <a:rPr lang="en-IE" sz="3200" dirty="0" smtClean="0"/>
              <a:t>Benefits of the Irish Training Environment</a:t>
            </a:r>
            <a:endParaRPr lang="en-US" sz="33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568" y="1557338"/>
            <a:ext cx="5245968" cy="4535487"/>
          </a:xfrm>
        </p:spPr>
        <p:txBody>
          <a:bodyPr/>
          <a:lstStyle/>
          <a:p>
            <a:r>
              <a:rPr lang="en-IE" sz="2400" dirty="0" smtClean="0"/>
              <a:t>Highly developed health and medical education system.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Highly professional and enthusiastic cohort of trained consultant, medical and other staff.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Excellent educational and hospital facilities, and supporting infrastructure, including E-learning.</a:t>
            </a:r>
          </a:p>
          <a:p>
            <a:endParaRPr lang="en-US" sz="2400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https://encrypted-tbn0.google.com/images?q=tbn:ANd9GcSDtWsLNZ0fTh5RZEQPCflVA1cRTU_qr8fqkBmul7ZwVF746-V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1556792"/>
            <a:ext cx="2664296" cy="2285430"/>
          </a:xfrm>
          <a:prstGeom prst="rect">
            <a:avLst/>
          </a:prstGeom>
          <a:noFill/>
        </p:spPr>
      </p:pic>
      <p:pic>
        <p:nvPicPr>
          <p:cNvPr id="17412" name="Picture 4" descr="https://encrypted-tbn1.google.com/images?q=tbn:ANd9GcTfOMBT3dkiA7_FU-dtAGf-HyyK9aMa710WTxKUnghK57PcoPAA3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4293096"/>
            <a:ext cx="3105150" cy="1476375"/>
          </a:xfrm>
          <a:prstGeom prst="rect">
            <a:avLst/>
          </a:prstGeom>
          <a:noFill/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00" y="0"/>
            <a:ext cx="1384300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472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2" descr="world m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116" y="1514401"/>
            <a:ext cx="4896543" cy="505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5103"/>
            <a:ext cx="38893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66191"/>
            <a:ext cx="13843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67744" y="1052736"/>
            <a:ext cx="5011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2400" dirty="0" smtClean="0"/>
              <a:t>Training Bodies Overseas Communities</a:t>
            </a:r>
            <a:endParaRPr lang="en-IE" sz="2400" dirty="0"/>
          </a:p>
        </p:txBody>
      </p:sp>
      <p:sp>
        <p:nvSpPr>
          <p:cNvPr id="3" name="Rectangle 2"/>
          <p:cNvSpPr/>
          <p:nvPr/>
        </p:nvSpPr>
        <p:spPr>
          <a:xfrm>
            <a:off x="5394659" y="1556792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1600" dirty="0"/>
              <a:t>Omani Medical &amp; Specialty </a:t>
            </a:r>
            <a:r>
              <a:rPr lang="en-IE" sz="1600" dirty="0" smtClean="0"/>
              <a:t>Board</a:t>
            </a:r>
          </a:p>
          <a:p>
            <a:endParaRPr lang="en-IE" sz="1600" dirty="0"/>
          </a:p>
          <a:p>
            <a:r>
              <a:rPr lang="en-IE" sz="1600" dirty="0"/>
              <a:t>King Abdulaziz University, Jeddah</a:t>
            </a:r>
          </a:p>
          <a:p>
            <a:endParaRPr lang="en-IE" sz="1600" dirty="0" smtClean="0"/>
          </a:p>
          <a:p>
            <a:r>
              <a:rPr lang="en-IE" sz="1600" dirty="0" smtClean="0"/>
              <a:t>Ministry </a:t>
            </a:r>
            <a:r>
              <a:rPr lang="en-IE" sz="1600" dirty="0"/>
              <a:t>of Health, KSA</a:t>
            </a:r>
          </a:p>
          <a:p>
            <a:endParaRPr lang="en-IE" sz="1600" dirty="0" smtClean="0"/>
          </a:p>
          <a:p>
            <a:r>
              <a:rPr lang="en-IE" sz="1600" dirty="0" smtClean="0"/>
              <a:t>Kuwait </a:t>
            </a:r>
            <a:r>
              <a:rPr lang="en-IE" sz="1600" dirty="0"/>
              <a:t>Institute for Medical Specialisation</a:t>
            </a:r>
          </a:p>
          <a:p>
            <a:endParaRPr lang="en-IE" sz="1600" dirty="0" smtClean="0"/>
          </a:p>
          <a:p>
            <a:r>
              <a:rPr lang="en-IE" sz="1600" dirty="0" smtClean="0"/>
              <a:t>Hamad </a:t>
            </a:r>
            <a:r>
              <a:rPr lang="en-IE" sz="1600" dirty="0"/>
              <a:t>Medical Corporation,</a:t>
            </a:r>
          </a:p>
          <a:p>
            <a:endParaRPr lang="en-IE" sz="1600" dirty="0" smtClean="0"/>
          </a:p>
          <a:p>
            <a:r>
              <a:rPr lang="en-IE" sz="1600" dirty="0" smtClean="0"/>
              <a:t>Ministry </a:t>
            </a:r>
            <a:r>
              <a:rPr lang="en-IE" sz="1600" dirty="0"/>
              <a:t>for Health, Bahrain</a:t>
            </a:r>
          </a:p>
          <a:p>
            <a:endParaRPr lang="en-IE" sz="1600" dirty="0" smtClean="0"/>
          </a:p>
          <a:p>
            <a:r>
              <a:rPr lang="en-IE" sz="1600" dirty="0" smtClean="0"/>
              <a:t>Perdana </a:t>
            </a:r>
            <a:r>
              <a:rPr lang="en-IE" sz="1600" dirty="0"/>
              <a:t>University, Malaysia</a:t>
            </a:r>
          </a:p>
          <a:p>
            <a:endParaRPr lang="en-IE" sz="1600" dirty="0" smtClean="0"/>
          </a:p>
          <a:p>
            <a:r>
              <a:rPr lang="en-IE" sz="1600" dirty="0" smtClean="0"/>
              <a:t>Penang </a:t>
            </a:r>
            <a:r>
              <a:rPr lang="en-IE" sz="1600" dirty="0"/>
              <a:t>Medical School, Malaysia</a:t>
            </a:r>
          </a:p>
          <a:p>
            <a:endParaRPr lang="en-IE" sz="1600" dirty="0" smtClean="0"/>
          </a:p>
          <a:p>
            <a:r>
              <a:rPr lang="en-IE" sz="1600" dirty="0" smtClean="0"/>
              <a:t>Military </a:t>
            </a:r>
            <a:r>
              <a:rPr lang="en-IE" sz="1600" dirty="0"/>
              <a:t>Medical Academy, Egypt</a:t>
            </a:r>
          </a:p>
          <a:p>
            <a:endParaRPr lang="en-IE" sz="1600" dirty="0" smtClean="0"/>
          </a:p>
          <a:p>
            <a:r>
              <a:rPr lang="en-IE" sz="1600" dirty="0" smtClean="0"/>
              <a:t>Higher </a:t>
            </a:r>
            <a:r>
              <a:rPr lang="en-IE" sz="1600" dirty="0"/>
              <a:t>Committee for Medical Specialties, </a:t>
            </a:r>
            <a:endParaRPr lang="en-IE" sz="1600" dirty="0" smtClean="0"/>
          </a:p>
          <a:p>
            <a:r>
              <a:rPr lang="en-IE" sz="1600" dirty="0" smtClean="0"/>
              <a:t>Egypt</a:t>
            </a:r>
            <a:endParaRPr lang="en-IE" sz="1600" dirty="0"/>
          </a:p>
        </p:txBody>
      </p:sp>
    </p:spTree>
    <p:extLst>
      <p:ext uri="{BB962C8B-B14F-4D97-AF65-F5344CB8AC3E}">
        <p14:creationId xmlns:p14="http://schemas.microsoft.com/office/powerpoint/2010/main" val="8618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48" name="AutoShape 4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50" name="AutoShape 6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52" name="AutoShape 8" descr="data:image/jpeg;base64,/9j/4AAQSkZJRgABAQAAAQABAAD/2wCEAAkGBhISERUUERMVFRUVFh0YGRgXFxYfGBUfHBwhHxcfFxogJCYeGholGSYZHzAiIycpOCwtGR8xNTAqQSgxLCkBCQoKDgwOGg8PGikkGiQ1KjUtLDMxMC8qNTEsNCo0KSowKSwsKSwtKiksLDYwKSwvLCksKSksLDQsKi8sLCosLP/AABEIAEgA2AMBIgACEQEDEQH/xAAcAAEAAgMBAQEAAAAAAAAAAAAAAgMBBAUGBwj/xAA1EAACAgEDAgUCBAUDBQAAAAABAgMRAAQSIQUxBhMiQVEyYRRxgZEHI0JioSRSsXKCwdHw/8QAGAEBAQEBAQAAAAAAAAAAAAAAAAECAwT/xAArEQACAgEDAgUCBwAAAAAAAAAAAQIRIQMSMUFhcbHB4fAEoQUTIjJRgfH/2gAMAwEAAhEDEQA/APuOMYwBjGMAYxjAGMYwBjGMAYxjAGMYwBjGMAYxjAGMYwBjGMAYxjAGMYwBjGMA84ZAfRH65yS+1pJVGwTbXNjjgdh9hmtrdVE+0xOwUhhfmSiyGKHgkdip/fPJ9Y/ilHG0umfTSHyp2G9JthOyUsOy2ASBYvkZTrf4jpq9rfg3XZfImQbh3Ki1on8u3652+o0J/l3+3vaPPp60N1c9qPd/iYyAU5EYDai5Jv5amMuCnJ3ntx8E50ejyK28xklG2MtljwyAj6uR+WfNdV/GKMum7RyqYmsKJ9ovaVpxt5FHsftntfAnica+OaYRmMeYE2lgeyLzdD5zc9KcYbmsCGrCUqTybnivWyxRxGJ9hbURRk7VPEjhT3B5o2Mr0XWXiOrGpYGPTbW83bVqybiGA4LL9qvcvGT8W9OknijSNN9aiJ2G4L6UcM1GxzQ4rNDW+G5Ns+nUFtNqVN238yBz3Nsf5iE0auwQR2PGY7XGn84NS3KVr5ydDU9cmjiM8mnqJRuYCS5UXuSU2hbA5IDnsavMp4lUSSLIoVREJonViwnT3KjaKYEqNov61+cqnTVy6doJI1V3QxtKHBj5FMyr9d1ZCkDni/fIdW6Ef9CsMe5dNKpNlbVFjZPfvztNf2/lkSjwxcuhfJ4jMbaZJ49kk5ohW3LFx6dzULtyqdu54us2NX1dk1UMGwETJI2/cQV8vbY27Td7h7j3zk9S8OSakalnLxu1LCA4oCP1RM1Xz5xZv2yWoi1TT6SdtPZjilWVVkj4aTZ9NmiLU/oRl2x8/YbpeXudvq/U108Ekz3tjQsQO5r2H3J4zVTR6p0DNqPLci9qRoUU/Hq9TV2JsX9su1ug/FaZ4p12eahVgCCVvtz2JHH6jNHR6jWxII5IVnZRQlSRVD12Lq3Kk+9bucwljFWafOeC3TdWmY+WiI8sSoJmLlI1dlBKqQrkn37cAjnNbWeLfLg1LmL+bpQDJEXoEEWpVwDasvY17EECszotDqNPLJIEWVdRseRUYAxyhArld1BkIC+4Irsb40+seHJpdPrmCjztWioE3CkVBSAseCeWY/nQurO0oXnjHuYblWO/sdnr/WG02lefYHKAErvIHJANNtPz8ftmOu9XfTxxssauXljiouVAMjBQbCsSAT8ds0PEUGo1WjniWDYzKoUNJH6jutuQSAAAPzs8ZDxDpp9TCq/huFnhco7xHeqPuk9ytUAKJ5JPtkjGOLrnOfAspPNfOTpzdWdBGrRgzysQsava+nkkuVFKFok7b5Ao5Zp9VqN+2SFFG0kMspYWCAFa0Ui7uxfY5zJekSf6eaCJImgMgEBYBWSStwtbCNYDCrHt78XaaLUPq/OZWjiEJXyzIp3PuBDAKSv0WLNd8lRroW3ZPw31uXVRpK0KRo6kipSzWGqiCij5NgnNrXdV2yLDGu+VlL7S21VVSAWdqJAsgCgST7cEjjeCujvp40STTLHIqMHlBjO/1WB6fU35t2r75vdR6ZIuqTVQgOwjMMkZNFkLblKHsGDXweCCeRWWSjvaXAi5bE3yWwdabzjBLGElKF0py0cgHDU20EFSRYK9iCLyPhrrUuqhSZokjSRA61KWbn2YFFr8wTkV0MkmoXUSJs8mN1jjtSxL7d5Yg7RwqgAE9ySfbKvBXQvwuljV4kSbYqyFdvqK3RJH1dzz98NR298eoW7d2z6HfxjGcTqMYxgDGMYB+ev4n9HaDqMpI9Mx81T87vq/ZryzoUTJCCJE9ShgrruK2W7UQQv/AJvPsHjXwfH1CDYx2yJZjevpPuD/AGnix9gfbPkr6WbSSJHrU8ryVIVuSk63wFPu10RXtdgY/EZT+o+lUIK2uVSbxxSd8vGOPA82hBaWu5Ph8ep5nrcGyUgvvNAnitpI+mvas+5fwr6O2n6dHvFNKTKR8Bq23/2hf3zxPgj+G0upm/Fa5CkZbeI2HqlN2Nw/pT8++fZQM9mrqOOlDRbtpK30v+sGNDT/AFy1KpPg5HiXqckCRtFst544jvViKkcLYpl5F3mk/il4V1X4iPedKUsxcB1kAKkB29LD3G4+xvnLvGGmd4ogiM9amFyF7hUkDMe49gcq8W9KJ6fPHBGWaQD0r9TEstkknk0O5PtnKG2kn19jtLdbaOn1Hq4haFSjMZ38sUU9J2l/VZHFK3a+2a8fiVTEz+W+9ZfJMPo8zfdAfVt5BDg39POc/qfRts2jeKOVts+57d22KYnWyGYgepl7c98uPT2HVBKI28s6flv6fMDUpPP1eWWW67Gsm2NFblZv6brfmOVSJyquY2cFKRgPUCN26geLA/xzkIvEkZE7MrINPL5TE0d7UpGwKSTe5QB3JNZz/wAC51qywxyQsXI1F15UyAEK3fmS9lECwLBzTbok8i6wKpR/xq6iLfwsnliMgWLpSyEfawcu2PXsTdI9CnVX3qG08qhjW4mMgcWNwDEj9sx07rqSwvMVaNY2kVtxXjymKufSSKsH9sxperu7Kp00qE/UX27U+fUCQ3wK/wAZ5/RaKdtP+HMckfm6uVnYqvpjMrSAmyQdw2rVH6jeRRT5wXc1wehi69G2k/FKGMYiMlV6gFBLCv8AcKIr5GRl8Qx/hxqIwZEJUDbQPqYLyGIohjRB5FHOE/TZ4odfpgkkqyJI8LgJy0qnelCgD5nq7D6/tl3WugS8yaUUJnjaaE8AkOp8xfiQAUw/qH3HN2Qvkm6VHZfrP81o44nk2MqyFSlIWAIsEgkbSDwD/jNvXa5IY2kkNKvf554AA7kk0AB3JzgdS0jvqlkhikjmSRVaTjypYrBcSc+r0lqFWGqs6HifpjzwbYiPMSSOVATSs0bhwrH2Bqr++Z2xtGrdMS9f8sqZoZIkZgodthUFjS79rErZoWRVnnGm68ZJZI0gkIilEbtuioEqrWBu3EbWB7fPGaXWUk1sB0/kyReYVDs+0CNQwLUQTubihXub4yPRukf6rVSSJIpOoDxncwV1ESL9Ibaw3Bu4+PtlqNW+f8JcrpcG/wCKuqPptJJNGFLIAQGBINsB7EH3+clr+tGKWKLynkeUNRUoBaC2vcwr/Oa3jfSvJoZkiRndgAFWrPqB96HbKeuaN5dVo2VZVVRLudKBTcoC3f3+xxFJpX38sCTabrt55NiTxUn4dZ1jkYNKIdnoDq5k8um3EDiTg8/fLtb10xRLJJDIC0qx7Lju3YKpvdtqyPf9M87r9BONINM0DuYp4m3x1UyCZXZ+4KyEbiw/3WQeRm71nTs2kUQwznbqYn2Mbfakqu59TE1QNAnNbI48fsZ3S+x6DqfUVgheV72opYgdz8AD3JNAD5OU63rkUem/Em2j2qwKiyQ5ABA7nuDWc7XvLqnjjWOaFFfe0jKnOwAoADfdzfI/oPyM50Ohni0smm8uRxDPGYmAX+ZGJUcVVAFRuWqH0isyoKlfPoac3muPU9FqOtIEidAZEmdVVkK16+zckWPyvNdPELM8yx6eV/Ik8tiGi5O0P6QXBPpZc52r8PSxzRnT86d51kkjPHksCSXj/tY/UvsTY9xk+lTPDPrN0ExEk4dCqghh5SJ3vj1Ke9e2XbGsZJuleTt9L6pHqI/MjJqypDAhlZTTKwPIYHisxmr4f6c0QleQbWnmaUrd7LAVRY4J2gE17k5nOUqTwdI21k6jMALPYZzJuobzSqCAbBYdyO1fB++WdRYt6R2Hf75UkPA+wzMsK0Xlm3o9esn2b4/9ZtZxWgIax+edeGSwDlf8oifQSyhe98muPv2xLKFFnsMhqVsD/qH/ADkJ7KsO+ClzygVd+o0MeaN233q8rkjNryTR+PscwAd2/wDSvt8/vgFgmF1z3rtwcCcer22mjeQ221tfB4Ht+Z++QMN7v+sH86rALVnB9jz7kGsJqQa78kjt7jJ7/wA/2OUJDaEf3Ej97GAWPqAL7+kWeO2SeUAAni+P3ypYfQ3y1n9+3+Mw8RPqbvxQ/wBov/nGAWmcXXPerrjJswAs8DKXW25uhVD5PyclqI7H6g/nRwDKzj7i+1jvmUlBJAvg0chONy0L5/xkY1pm5PLfHfgYBbLKFFnsMGYAgc2e2Q1a2hzE6Wy9+L7YBltUovuaNcD3+My2oAFkHvXbn7ZUY/QBVUw9vg9/2ycq2o7n1D2+DlwCazgmqIP3GYOpHPfg0ePc4nSx+XP/AN+mQENJXc2Cfubs5MDJa8oFWe5oZH8QLIAPBo8ZAw8gnliR+g+B9szHwW78tfY/AwC5HBFjMZCBCLv3N18YyFMNDZwsVZnGARMGWRrQxjAJEYAxjAM4xjAGMYwBjGMAYxjAGMYwBjGMAwRmcYwBjGMAYxjAGMYwBjGMA//Z"/>
          <p:cNvSpPr>
            <a:spLocks noChangeAspect="1" noChangeArrowheads="1"/>
          </p:cNvSpPr>
          <p:nvPr/>
        </p:nvSpPr>
        <p:spPr bwMode="auto">
          <a:xfrm>
            <a:off x="0" y="-293688"/>
            <a:ext cx="1800225" cy="600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31755" name="Picture 11" descr="https://encrypted-tbn3.google.com/images?q=tbn:ANd9GcTkj1da2CUZYhegjFKQi1dJbowDdMuVw9Kd7wO5OXkOj02OtiTad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916833"/>
            <a:ext cx="2152650" cy="2160239"/>
          </a:xfrm>
          <a:prstGeom prst="rect">
            <a:avLst/>
          </a:prstGeom>
          <a:noFill/>
        </p:spPr>
      </p:pic>
      <p:pic>
        <p:nvPicPr>
          <p:cNvPr id="31757" name="Picture 13" descr="https://encrypted-tbn2.google.com/images?q=tbn:ANd9GcTSuD1fR5VI9fq1F2COxViNel_5NnZ8P1zpcgAew3oFwRt-sv_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916832"/>
            <a:ext cx="1762125" cy="2600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131840" y="4653136"/>
            <a:ext cx="331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 smtClean="0">
                <a:solidFill>
                  <a:srgbClr val="C5960C"/>
                </a:solidFill>
                <a:latin typeface="+mj-lt"/>
              </a:rPr>
              <a:t>THANK YOU</a:t>
            </a:r>
          </a:p>
          <a:p>
            <a:pPr algn="ctr"/>
            <a:endParaRPr lang="en-IE" dirty="0" smtClean="0">
              <a:latin typeface="+mj-lt"/>
            </a:endParaRPr>
          </a:p>
        </p:txBody>
      </p:sp>
      <p:sp>
        <p:nvSpPr>
          <p:cNvPr id="31759" name="AutoShape 15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14475" cy="147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1" name="AutoShape 17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14475" cy="147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3" name="AutoShape 19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24000" cy="1485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765" name="AutoShape 21" descr="data:image/jpeg;base64,/9j/4AAQSkZJRgABAQAAAQABAAD/2wCEAAkGBhQSERUUEhQWFRUWGR4YGRcWGR8bGxceGhgfGx0YGx0gHCceICUkHRwXIC8gJCcvLC4tGyExNTAqNScrLCkBCQoKDgwOFQ8PFCkYFBwpKSkpKSkpKS0pKSksLCkpKSkpKSkpKSkpKSkpKSkpKSkpKSksLCkpKSkpLCksKSkpKf/AABEIAJwAoAMBIgACEQEDEQH/xAAbAAACAgMBAAAAAAAAAAAAAAAFBgAEAQIDB//EAEEQAAICAAQDBQQHBgUEAwEAAAECAxEABBIhBTFBBhMiUWEjMnGBBxRCUpGh0RVTYnKSsTOCweHwJENzk1Rj0xf/xAAZAQEBAQEBAQAAAAAAAAAAAAAAAQMEAgX/xAAgEQEAAgIDAAMBAQAAAAAAAAAAAQIDERIhMRNBUZEE/9oADAMBAAIRAxEAPwD3HExMTATExMTATGGYAWeQxRz/ABVYyVA1OBZFgBR952Oyj1PPoDhezHEVkZBNKg1+73myfGOI7tvyeTa+Q6YA9LxxNOpAXX74IWMeutiB+F4qHisj1pvf90hcf+x9KfkcBs1mWWaWKVHiKqGTNsRNpska9FVGLFWBQ6kbY0njR8tk81K3eNBKiyOzWD4zGxO+k05DA+mIL2c4jokSOWQrJIRoR5tLNZrZYozt88VeP5gZMK8xbxtQ0vM1Hnv7RR+XyxO0solzehJI1kggMoJBZlbWGBUA86Tfns3LfATifBDxCQ5ksYlaNfZPayBwoBXS9CuurliJPnRiTNH6sMwZNMZUNvLIpXVyFeOybGw61jXL9qNVaZlsbUWRrO2xVu6kvflgVl+z4yKOsheaGWRSJIAS8Pdgssp0g8jXKx8eWKue44rMA+mSSIyzI0kYQyiOCo3dDXIs1GhYjsDbAg5R8fYEK6rZoVZjY35LIAD8mOCUXE0JCk6GOwVxpJ+F+98rwtS8LjjkgBzGYMkhBZmLSRzgC3Vl3RRvd0AB6XilBmXTKpLOtrNIFjjiTUGVi2lmhY6TekGo6NG+mKp9vEwtrNLAoPJKHvWY/mT7SI/zalGDOT4ism1FXAso3MDzFbEfxCxii3iYmJgJiYmJgJiYmJgMYEcR4vzWM0AdLOBZDHlHGPtOfwXr5YzxbiPNFJAFd4y8xq92NP422ryBvqMK2alZgktf9IpZZWgYlogtgxpW9ah7SRTZ6UovEGp4sO8dB3arBUkpmLaEtqs14pZCft+6p5Xzx04lkfqzSRLMix5wE9/OSzMQoBgL+TLZVjdbgAmsVuJiRFhtI3kXVLD3j62RNYqOa9mXSwFgk6gKs4M8M4CzuZs04DNR0Dw6dIIULvaKATsPEbJJ+ziDSfM5uSaNoo0jeIsjjV3gKELQZhpC7gkAnVsDW+LJ7FJIrrL4Y5HErQxbJqAq7O/qaCgnpg4mZhjAUNGgHIalFfK8Z/a0P72P+tf1xRUy/ZbLIABECAKpyWFeVMSK9MWBwSAf9mL/ANa/pjb9sQfvov61/XE/bEH76L+tf1xRoeBZf9zGD5hAD+IF44ScAjsVrHlTFgNj0fUPMfPFk8Zg/fRf1r+uM/teH99H/Wv64BZzPYdkRxl3KllKagSGVGosqAkxgGhsqpyG+OCcWeLMR/WYmEcEVRiNSza6Clyg3rSCAV1AajZ3w2ni8P76P+tf1xWzXEcrItPLCRf7xdj5g3YPqMQDJHOdnjMErxpBuzoRbO4HsSDaml3bnRIGxvGnEpIo8ykCEhyveJGNiNzfdNyU7X3Z8LDFJYIsvITl80FRiWIjZCCwG3eJvY23dKNe997GvC+JiWIwoSc5Op79ypHdbUzXy0qDSBTR2PUnAMvCuMB6ViNW+lgCA9cxR3Vh1Q7j1HIrhAyOa1zSZePvJzEit3pr2wG16gABIpB0P9qiCSN8NvCeI6wFY21ag1VrW61V0IOzL0PlYwBLExMTFExU4jmiieGi7HSgPIsfP0G5PoDi2cL2aPfzafsklB/Itd63+Y6Y/wAa57ANnExCSRBJEjYl9bBSyFfHJXLVID4boBB01bcZOJRRJr4f3YJoyZV/ANNbyafeQqKsgEMPPbBTiXZEe0eBmDSMGkjZiY5tO4RhzUbAWvTYgjbGvCITmpFnlhEToArreollYsqE0PcuyK9419jEHPsp2RSH2rL4idSqfs3ZBrpVkKvJQa5kk3eHZGKpWaJGPfSblASfaHzGDuE7jfEmgyWZdELsJZaIqkt61ne9r6YBifhkf2Y479UWj8dsVZ1CFdUMar9pgmqvyFfGsWuF5wvDGzRtEWA8BHu7X06f7YC5rjUg4kkIgYoYydXh3oj2g35C68/FioJvJl9qKC9rULX9qGOzPAlXo39B/oMW9IOxHLzxS+qLqYhRRobADl/veJa2nqtdushiC34RfI0P7dccmYAWFV66KoB+YJ/LHTKQqCRQ8+XQ7Vgd2rzphyUjwx6/CfdApfNz51z23xYnaTGhAam92ML5lq5egH+uLQUXVD8BvinwbOF4I2dDGzAeE+del7HngTwXicr53Mo8DIg0lW228PWj9qr28t8EE+Lxj2ND/vJ/rgV2k4H4AVZxCramjViq+qnp3bfaH2eY2sEtxZr7r/zJ/esEitjEV53HDPmGmihnKTyEGYRqFjywACrGZCupyFFAJQNk7DDAeFSQKmqXWbFyldNSchIQCdnHgfzsHzxeyUC5eUpQAcWjei37In+EElb+zY+ziqeLyzwtJHl1eBgaDOVeVepVdJAscrIJ9MAbyea7xA1UeRU81I2Kn4HHfCx2f4mCVIJKSBRZ5klbic+rJ4W/iQeeGfFFXiWYKRsV3bko82Y0v5kYVJ5GiZGinhiCMVIlNF0jBUAKNzrkMjEjqo54PcezBUJQsrqkrzKrSj5uyD54ARZaDvnabLTq0R7pMyoc2qCtQ0brbar8NG73vEkEk7TSMCoy0qsfCkhHsyx2BF09b3uo2BwdyWUEcaot0o5nmfMn1Jsn44VezExnzLuMxJPCu6a1019gbaRe/fb1ewvDjhAhwH4UAUm1Cx30tirsauVdfhgucKPFeOLlMtmHa9XfSBKv3idtxyAu9/LFFjtP2lXLS5dSjtremKqx8JBG1czqo6fT4YPAqaat62OneuZHK/LbFHIyw5uKKVRqCkOmoG1YCuvUWcDuJdrYYs7Fl2YgkHUd9IJ90GvPf8rwRjs12i7/ADGZTu3TQ/hLIRtpAIO3hJILUfPBgSiyPU/3OLEOVVSxVQC51MfM0BZ+QAwOzhKub5E2D05En88Y5eo22xRudM5viCRq0jmlRSSRz5DlW98sc+y/G0zWVWS7JFOD0PUG+n5Yu8OQFbrnt8qA/XFHjGbiyOTYr7NY1pFHU9FHnZx7x+PN/XLtX2kTKCLVfjkVaW9lvxHb02A/TBrv1q7G66r8wBz/ADxWyrxZmGNxUi+GRSejLuD8QcUm7RRfXhltfjKFq1bagfdrlemzXp8Me2YZwztImaHg1ApmlWiD7uvwnceXMcxhxGAvEcosYTQAuvMI7V9pmcWT6nBsYKp8VyZkjIX3h4kJ6MNxfoeR9CcLXCZ5kVctCFkQx6l1Eo0ClioR2F2QQ6jSL8G/LDhhF47K+VzmqDUZJiF06Q6sHDMARqWiHWU3dCzfPEkd4Y+7YZcRrA0aqgCsWQhyWhkBIDGpVZSDv4z54bclmhJGrjbULry8wfgbHywn/s7O940jop7xTrbUNQKAtCFUbKoccgzE6jZPRj4JMCHA93VrX+WRQ/8ActhAqcWNzi+Q7ofC3aRvyjQ4IR8ZiaLvla006xQNlRvYWtXL0wM4lETKwFW70u9bjLNX5kYVpuG5/LR63WFiuWMPeRoXKqosAgMGvpqAI2vAOnANDGaSOtDuNJAoEaFN/Nix+ZwXwv8AYZayaed/6DB8tXPCBDjy/tL2xMMuayrQrJGzm7ZgaZVPQYfk7RwM5UMTVW2ltA1EgeOtO5BHOumPIfpETTxGf10N+Ma/742xVi1tSzyWmtdwNj6XJRsMvGANgNTfpjg30mkyrMctH3iqUDa22DEEjl6YSDiHljs+Cjl+az0E/S9J/wDHT+s/pjP/APV5H2+rIfTWf0wh5LKGQ0KAG5J5AeeCuVy+XDBaZySakY0q1uaHXkdsY5MeOv01pe8md/palU19WQEbVrO35YqcQ+kxp42jky0TIwojU3Xy22+OAE8UDOy067XqXxLyuyOY25/PA7OZXQR4lYHcFTz58xzH/N8WlMdvpLXvB0j+laRVCrBEABQAJ6fLFRvpFbvhP9Wh7wLpvfler8b64Tbxi8afDT8ePls9F4d9IM2azGXieONVaVDYu9jfXDrPn5XdO6ZUjMndgldZkpWJYeIUoK0PPc+V+LcA1fWoQpNlwLHS9tXyB549j7Sho48umXZIm7wKjP7i1E4APxG3zxx5qxW2odGK0zG5E4866uqTKo1mldDsTRNEHcEgHz5fiv8Ab8lBHKoYspoaSA2oOrrRIIulcbijqIxxljn+uZb6w0hbvGKaSvclQg2oDVq3NX06nFz6RDWUsANROxuj7NgRtRGx52Kxi1Wc3m89oTRBGDqTVcgZtOoa6AQLdevnWM8BbTIEs13bKPTuZmX+0i/IDAfP9pc3DFJGI4e8hhWU6pi7aSSLrQNRFWb8xvvgzw7/ABwfMz/gWjP+gxRpxOItIy3Wp1APIjXAyWOvP+2FmHORyIEbiExiiFSyiSjKwG6RqBq0+bfIXuQ1cbbRIW/gV/gIZQWP9Mh/DAqLNTZaKS48tlo0kZVbS7EqzkLIUG4BNb6jfphIKdjcyjwExAhC5KhtzTAML3PQ47xwCaeYS2wjZdKH3KMamyv2jq1btddKwJ7D5k+NGkVzztVKbo7KwKEAqdJhNfxdcY7UTSw5lHik0CZO7oKpZ5FaowuoED/ENk7Up2wBmCBWmzCMAQypY81KstfCw22PJO3sTDM+IknTo1H7XdOyX8dOg/PHoHBcs+XzWuUsBmFCt3jgsZFUlitH3PDtsPeOwwE7ccFMnD0zIHiV2lb+SZ7/AC8GNMVtWiXjJG6y81ONbxgnGCMfTcCxl0Ym0BNeQ89qPx5YaMlxvJKER0c6eXeGgjcj1qhXUH1xv2GyMskOYrSsbLQdhZDjkR12vFf9oRQARpTsN3YgEknn/wAPw2x87/RfuYdmKuo2sy8eyGklY2V2XfuyLZuYJ0tpHWwR1woSKeoryHl1AF/HFyfOBiX0K18iyj47jly6dKPPHfPNHoGoku1MOm1c/L8cTHkmkx1va3ryiewe8bA4wT64i4+ltxnT6NeDCfMSk2AkRFjozmgR8AGPywz9pM19YmykLrqdZD3sfh5rXLX4SGCsRfMEdcW/ov4MYcp3je9OdfwUCk/EW3+bHDMy99nJJI43tNhMrGkoaQTGoLPZD10o+uPmZbbtMu7HGqwswxQ/tGELA0Mio7EsAAy6StLpYgkE2aP+1ztvmFWJdal1Ja0ug3s2UKTewLMm/TFDIzmaKbMd8Zu5X2chjEfijtmFD72ynlYPLG/amR5ZIoUWMu6gGOVqUiQ6nWwLvREwtd98ZPacQgkhy5OaaGeIBEmRVZXCkqPf1W1eE01ahgpw03KpHI/WD8KlRB/ZvwwEzOXEISOXKOY3nEjFZiyIVXVbEU5ACWAwq69MHOAw02/NYY1P8zFnf+6HFgduP5cMqFvd1aG/llUxn82XATJZaRGeUw9+J1RXUMoZZIbUinIBBI1Cjd9MNebywkRkbkwIPzGEvigkADouuaJzKE3p3Ve7mSv4kIkX4nywkSPMNDnO+njMbSsOTBkCKgRlLA++CVc7VS8zpwR7dZXvUiQDUQ5k0/fEaliorff+9YAcS4V3eX8UyaoH71MrERYMjUY2Y272HK8h71eWGOLMaGjMhswXG5O50SUFlJ9CoVvXV5YgUs7w9Hyxnj0tOLfTCCwy6nxMA4IAK+9bXyAA83zhrRz5RQACjR92VPLYaGU9ehGF/NPJlXOVRY1hltkbbWxkdV7oA+GwW94g0tGjjfIyfs+QRuVETDUx1k0S+kN4uu4BPUC68JtA8u7ScBfJztE+4G6N99Tyb/Q+oOBYx7z2q7Lx5+HSTTjeOQb0SPzU7WPnjxPjHBpcrKY5l0sOXkw+8p6jH0MWXcan1yZMeu48GOymdWMUwJ1uAp1UF2IJ+dj8sCc9ljG7K40kGqu9jyN9dqP+XGOFcRCEBuWoG9th1AJG1msb8Xm1yF7DKaUdKrkpF7bXy2NkjHLaJi87bVmOMac8hkTLIIxtZJY9FUWWJ9BTf1Y5cSzOuVtqA8KqOgGwHxAofLBaEdxldZ9/MEgbf9uPdjzHv0u3WjgCzk2epNn540wxyvv8eck6rr9YGDnY7s02dzATcRr4pG8lv3fi3IfM9MUuC8IlzUoiiW2O5J91F6sx6Af7Y9KyvEo8lA0HDk+sSqLkkHu6jtqZuR9BYAHXz1zZdRqPWeLHvuTB2m4yIIjHDXelfCuoLpXldk0PIevoDha7p8rl/wDpnZ2Np3LN3csby0uogbPpoadtuYJGMJGFifMmRjM1qzldJlUpqcQ6yaZaYatgNJFAUQb7P8HaWVc1OPcTRAGQK6qRuWAJHw67k9QBwOtjJIwhXKuQZjL7Uj7QB71pPgRpX4msdsrwbL5wtPKoktzo3PhFKqnY8yFDA8wGxO1mZihDSEhHdNDSG/DGGFg15sQu2/i9MAsmMxl2kXLQt3xHekLMrwzavtqrlWrkvhqtgb2wBniXZ7TJGUllKPcXctIzr4qthqJO0YkG98xg1wfxK0n7xyw/lHhXl5qAfngFlc1PMitOoSU+yUJfgeTdzueccYq/MPhqhiCqFUUFAAHkAKAxYG+AnGcsVcOp06iu/RZF/wANz6G+7b0K+WDeOc0QZSrCwQQQeoIojFCRHlZJZBEkaipTmEzDCzCdfjiIrxOGLDmAVIPTBmPsyIUZkkZ3JZ2MrDS2oe0U7AKr8yOQIB87glfLyG7bbfqZFXYSDb30FBx1Wj6Yo5fisubU5V6jk0+3kFadD2B3O/j1rsG5AXe+2IOacOGbYROrFIUYJIw8StrTSG3sMoBBF7imB8QIorlH79Umj1TidWRQWYMqIzCZ3cklQ1C99PIAE73pX+oMK8MS6YxK8msP92ObYFKsBXN112OD4MWbTYsrp5bSRkj+xHxVh54gXMhxObKy9wv/AFMaaVYgqrK7vyVbsKNSDlpBO5WjRPtCmXzMRTNQygLZ1d2xKUN2VlBH5kH1xU4BDJlZZInQOkYqMxqC4R21WbOsgtewvcG+hJ6TiyFSNEpsUR3T3v05YsToeL9qOxc2TOr/ABID7sqjajy1j7J/L1wP4UdR0sRo66qoX689ufod8e15B5xCIzCoVAVLTOACg2DaQGPu1YauuEPi30eyZhjJlVjVSLIopGx847YtX+UL5Y2nJzjjZlw4zuC52o4ijvojA0R0iEdVX9W3xw4b2dlkUSFHEZumCkl9ILERjqaB35fHlg5wTsnJDO3fZZZzGQNAcEA6Q16Q2pxTL9mt+WHlO0DZgGE5aWORd1K0QjxhWoXpBI1LsLsWMSMnCONf6cOU7kt8M4I75R9BjihWMu0IfxyBoyUklcbgjZgrDTtyHQqufQyRpl8vI7gKJ4dlVgFBSVpBaNW1eKiG35DFccHzOYZ00SQws2oQhAgJYeLvJPuayzBRZ3qh0auC5YZMJl2ChTskirpDmvdfnTbbG9/jtjH1qr8O7HRiZp5hrdnLqlkpGWNmgeZ9aA61e+DuczixIXbkPxJOwAHUk7AYzms2sa6nNDlsLJJ5AAbknyGEaXia8QzIgLMiBmVgPCRSXpB6u3iBYbAKwUnc4o5T5x5ZGzTdy8UcmjumN989bRxmiCU1eE14mLHYUcbSQQSTwtkneKSKTx5eioVmUjTpql3FuFOkqt77HBDMTLktGUcd4jAtC+lWMXd1RlBIBCeGn5mq51e3BuEMCykkyyW0r8mRX58uUkgA2HuqB5C4DHBsqCdfNEBjjJ5tv7SU+rNtfkD54M40ijCgAAAAUAOQA5AY3x6ExMTEwFfOZMSLRsEG1YbFSORH/PTCjxfg/iBYBZU8UbqpbTTBi8Q6gkeKLmNyvq7Y45nKrIulhYsHyII3BBG4I8xiTAUOBcI+sTSPNEEiDBhFqMkU0jCzmLOx2pQPTcWBgjx6fRIkcEJacRlgY2WMqikChY0tvXg5fDHR8vJl2LBrUmyx91v/ACKBan/7VFfeXzDZkzPMpYqAJBNHITTxJzeNAoImVlBA0nruBQxB2y3aVJ1WRWCyJdPpNVdMksfvqCRViwCthumD8PFnZb7hm2sGNkdW/lbUL+YGFJcsM2TmMuEVnk7qMhu7lSKJvad1ts7lpCbrZheO8uSeCaWOGQEaElMk0jL3dsVIZ1FtYUVqut96wBbifEdcscU69zCQXYyMtPpqo9iRWo2Re4XyJwUzXE60iJe9ZwWUBgFoDmW3AFkDa+fphVXtDm42mWWMukLBXdQsqi0D6quN6CkE7E+mLvDM6RmpI48tGJQilnUsiMrbhrCMNyDXU6TflgK+SjzGt80TAFaS2ViA8YUCNotbIK9wA79CQdxjvwjj7xhg8Lys8jsGy4V1pjYvxdAQPljnnuJiLMsGyqmbu2mJtnFIgsrcapeyrYIPK8csz2mzJSUhCuiJJFKhabvTQO7MQAdRJ5gDleAY34yQpbuZRX3tK16ks4AwA4j2mUsDQmcFRHBGwI1knSWP2yKJoDSKJvYNjjJwqfvO7zU+6oZ0mjFsdGzJofUm2pTagE8sC8yrQzQZhlgikmIKql27qGKvIADWtHdCVBospJNYAuMkc3mUTNLKhVGkZHIGvxKFC6GK6RZsDe6varp8f4SkUjpAVtI1kVWY1GTKF0XeoK27KAdQZLXnRJZjNSTzr3sARYkcMmtWLd4uk62XwxoBvZOo7UNsb8E4EFHsQBvZlK2ARt7PVu7VY71vl5ANOHcKIcGrnIG7ln7sdJJCxJvmUivbmd7IaMnkxGulbO9ljuWJ5sx8z/tyxnKZRY10qOtkncknmSeZJ88d8UTExMTFExMTEwExMTEwErAzNcDQ3opL3K0GjY+ZQ7XfUUfXBPEwChxDgJYASCRSjaldCzhSRRYEETLtsbJFeeOEmW9nogWOUMbmWRzKZR4Spc7SgiuRUitqw7Yr5nJRye+it/MAa+F8sTQR8lriy7JIgjLZhpHjiJj1xstBUZwoFEKNNiwp33xe7HToJ8xoWRIysaxmRw+yBgVB1tQs7C/PDD+xlA8Dyp/LISPwaxijmeH23icsOgZImr5mO8QDO2RkaeFYUZtSPHI491ElZAWvlYCttgfEjwzzRIYWyxhMUZMo1KDuqlRqYhWLKNrqudYPDhIvZq3vaOH/APLBKPg46yS190NpHw8IGAW3EhXKySysHgB8SKIkkLADcy7kEDcKt9R0xcyvDrJaKFY9XMxr3S1zoyFRKw9FVR8OeD+V4XEh1KihvvHdj8WNt+eLeLoCspwMLWshgNwijTGD56bOo9bYnBSsZxMUTExMTATExMTAf//Z"/>
          <p:cNvSpPr>
            <a:spLocks noChangeAspect="1" noChangeArrowheads="1"/>
          </p:cNvSpPr>
          <p:nvPr/>
        </p:nvSpPr>
        <p:spPr bwMode="auto">
          <a:xfrm>
            <a:off x="0" y="-708025"/>
            <a:ext cx="1524000" cy="1485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31767" name="Picture 23" descr="https://encrypted-tbn1.google.com/images?q=tbn:ANd9GcQQCFeHtW2Xu0WTVXUUhwW7WyP8phCEe5TgdhxX2awKMpjQtcNFfuDt-5M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1916832"/>
            <a:ext cx="1969765" cy="1690036"/>
          </a:xfrm>
          <a:prstGeom prst="rect">
            <a:avLst/>
          </a:prstGeom>
          <a:noFill/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9736" y="44624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t2.gstatic.com/images?q=tbn:ANd9GcQ_F-kQ5mkcRR03YujIfm95aUqv23T0Ma7Ta6ImHIsPBidufY7k"/>
          <p:cNvPicPr>
            <a:picLocks noChangeAspect="1" noChangeArrowheads="1"/>
          </p:cNvPicPr>
          <p:nvPr/>
        </p:nvPicPr>
        <p:blipFill>
          <a:blip r:embed="rId7" cstate="print"/>
          <a:srcRect l="65904" t="84016"/>
          <a:stretch>
            <a:fillRect/>
          </a:stretch>
        </p:blipFill>
        <p:spPr bwMode="auto">
          <a:xfrm>
            <a:off x="3851920" y="3645025"/>
            <a:ext cx="1800200" cy="720079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7092280" y="4149080"/>
            <a:ext cx="128913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5000" dirty="0" smtClean="0"/>
              <a:t>CAI</a:t>
            </a:r>
            <a:endParaRPr lang="en-US" sz="5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49163"/>
            <a:ext cx="1734162" cy="72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516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Ireland</a:t>
            </a:r>
            <a:endParaRPr lang="en-US" dirty="0"/>
          </a:p>
        </p:txBody>
      </p:sp>
      <p:pic>
        <p:nvPicPr>
          <p:cNvPr id="62466" name="Picture 2" descr="http://t1.gstatic.com/images?q=tbn:ANd9GcSBmyW_q2qwQMt4DNsUjkk25oU3ElYkvl9RbzaUef9zl1CU9p3IE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7815" y="1844824"/>
            <a:ext cx="7850689" cy="3888432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2" name="Picture 2" descr="https://encrypted-tbn0.google.com/images?q=tbn:ANd9GcTSDjVO4X8iTBu0A5G3aAUNwU1t2r9RapZnRv0O2lm6g10hmRsS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170617"/>
            <a:ext cx="2592288" cy="3138703"/>
          </a:xfrm>
          <a:prstGeom prst="rect">
            <a:avLst/>
          </a:prstGeom>
          <a:noFill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3855"/>
            <a:ext cx="1731963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20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Ireland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6" name="Picture 2" descr="http://t2.gstatic.com/images?q=tbn:ANd9GcRYoGHguVncgpdQc8T2rgUvkqhF1OjLLJ8GHAg3OAh0CHN-qCh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171576"/>
            <a:ext cx="2658988" cy="320164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27584" y="1628800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Island which is a part of Europe</a:t>
            </a:r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6176" y="2924944"/>
            <a:ext cx="2987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Population 4.5 million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348880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Strong history of Medical education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3645024"/>
            <a:ext cx="2448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Significant investment made in education and health</a:t>
            </a:r>
            <a:endParaRPr lang="en-US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3608" y="5733143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Education focused on quality and service</a:t>
            </a:r>
            <a:endParaRPr lang="en-US" dirty="0">
              <a:latin typeface="+mj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6149"/>
            <a:ext cx="1731963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907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Medical Education in Ireland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28" y="43855"/>
            <a:ext cx="3886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30" name="Picture 2" descr="http://t2.gstatic.com/images?q=tbn:ANd9GcS_T9Si1__U-bb7QE8stsh7_wQuFRe09vA88AQqSnzQnHjbFgT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340768"/>
            <a:ext cx="3110746" cy="2592288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83568" y="3227492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Established and  internationally recognised developed post-graduate education programmes 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483954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Excellent capacity</a:t>
            </a: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343599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Very well established links with Malaysia </a:t>
            </a:r>
            <a:endParaRPr lang="en-US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5576" y="1556792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latin typeface="+mj-lt"/>
              </a:rPr>
              <a:t> 6 undergraduate medical schools whose qualifications are recognised internationally</a:t>
            </a:r>
            <a:endParaRPr lang="en-US" dirty="0">
              <a:latin typeface="+mj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3855"/>
            <a:ext cx="137192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57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210146"/>
          </a:xfrm>
        </p:spPr>
        <p:txBody>
          <a:bodyPr>
            <a:normAutofit/>
          </a:bodyPr>
          <a:lstStyle/>
          <a:p>
            <a:r>
              <a:rPr lang="en-IE" sz="2400" b="1" dirty="0" smtClean="0"/>
              <a:t>Health Service Executive (HSE) &amp; College of Physicians and Surgeons Pakistan (CPSP)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Overview</a:t>
                      </a:r>
                      <a:r>
                        <a:rPr lang="en-IE" baseline="0" dirty="0" smtClean="0"/>
                        <a:t> of key principles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2 year</a:t>
                      </a:r>
                      <a:r>
                        <a:rPr lang="en-IE" baseline="0" dirty="0" smtClean="0"/>
                        <a:t> training programme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2 years</a:t>
                      </a:r>
                      <a:r>
                        <a:rPr lang="en-IE" baseline="0" dirty="0" smtClean="0"/>
                        <a:t> Training </a:t>
                      </a:r>
                      <a:r>
                        <a:rPr lang="en-IE" dirty="0" smtClean="0"/>
                        <a:t>Credit on</a:t>
                      </a:r>
                      <a:r>
                        <a:rPr lang="en-IE" baseline="0" dirty="0" smtClean="0"/>
                        <a:t> return to home country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Certificate of Completion issued only on return to home country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Entry</a:t>
                      </a:r>
                      <a:r>
                        <a:rPr lang="en-IE" baseline="0" dirty="0" smtClean="0"/>
                        <a:t> visa to Ireland contingent on following guidelines of programme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Maintain CPSP</a:t>
                      </a:r>
                      <a:r>
                        <a:rPr lang="en-IE" baseline="0" dirty="0" smtClean="0"/>
                        <a:t> log book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 smtClean="0"/>
                        <a:t>Minimum</a:t>
                      </a:r>
                      <a:r>
                        <a:rPr lang="en-IE" baseline="0" dirty="0" smtClean="0"/>
                        <a:t> entry requirements agreed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Customised curriculum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Clinical Lead appointed for</a:t>
                      </a:r>
                      <a:r>
                        <a:rPr lang="en-IE" baseline="0" dirty="0" smtClean="0"/>
                        <a:t> each specialty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Irish</a:t>
                      </a:r>
                      <a:r>
                        <a:rPr lang="en-IE" baseline="0" dirty="0" smtClean="0"/>
                        <a:t> Medical Council Registration (Supervised Division – max. 2 years)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Visa to Ireland attached to IMC Registration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Access to full range of</a:t>
                      </a:r>
                      <a:r>
                        <a:rPr lang="en-IE" baseline="0" dirty="0" smtClean="0"/>
                        <a:t> training services &amp; resources e.g. Courses, Masterclasses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3676"/>
            <a:ext cx="1019175" cy="574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08974"/>
            <a:ext cx="3024336" cy="25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Recruitment &amp; Selection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36036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67944" y="3429000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Continuous Feedback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5673"/>
            <a:ext cx="10191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" y="116632"/>
            <a:ext cx="38893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b="1" dirty="0" smtClean="0"/>
              <a:t>HSE/CPSP Scholarship Programme</a:t>
            </a:r>
            <a:br>
              <a:rPr lang="en-IE" sz="2800" b="1" dirty="0" smtClean="0"/>
            </a:br>
            <a:r>
              <a:rPr lang="en-IE" sz="2800" b="1" dirty="0" smtClean="0"/>
              <a:t>Summary of specialties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Up Arrow 5"/>
          <p:cNvSpPr/>
          <p:nvPr/>
        </p:nvSpPr>
        <p:spPr>
          <a:xfrm>
            <a:off x="7092280" y="4149080"/>
            <a:ext cx="648072" cy="64807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0"/>
            <a:ext cx="10191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3"/>
            <a:ext cx="2664296" cy="25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Progress made in Year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dirty="0" smtClean="0"/>
              <a:t>Developed National Framework Guideline document for all International Medical Graduate Programmes in Ireland </a:t>
            </a:r>
          </a:p>
          <a:p>
            <a:r>
              <a:rPr lang="en-IE" dirty="0" smtClean="0"/>
              <a:t>Regular Steering Committee meetings</a:t>
            </a:r>
          </a:p>
          <a:p>
            <a:r>
              <a:rPr lang="en-IE" dirty="0" smtClean="0"/>
              <a:t>Project Manager appointed to manage:</a:t>
            </a:r>
          </a:p>
          <a:p>
            <a:pPr lvl="1"/>
            <a:r>
              <a:rPr lang="en-IE" dirty="0" smtClean="0"/>
              <a:t>Induction training</a:t>
            </a:r>
          </a:p>
          <a:p>
            <a:pPr lvl="1"/>
            <a:r>
              <a:rPr lang="en-IE" dirty="0" smtClean="0"/>
              <a:t>Point of contact for all legislative bodies in Ireland i.e. Irish Medical Council, Department of Immigration, Department of Justice</a:t>
            </a:r>
          </a:p>
          <a:p>
            <a:pPr lvl="1"/>
            <a:r>
              <a:rPr lang="en-IE" dirty="0" smtClean="0"/>
              <a:t>Co-ordinate &amp; facilitate document requirements  </a:t>
            </a:r>
          </a:p>
          <a:p>
            <a:pPr lvl="1"/>
            <a:r>
              <a:rPr lang="en-IE" dirty="0" smtClean="0"/>
              <a:t>Airport collection, accommodation, travel &amp; logistical arrangements upon arrival. 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0"/>
            <a:ext cx="10191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38893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Financials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HSE fund a monthly salary to trainees</a:t>
            </a:r>
          </a:p>
          <a:p>
            <a:r>
              <a:rPr lang="en-IE" dirty="0" smtClean="0"/>
              <a:t>HSE reimburse:</a:t>
            </a:r>
          </a:p>
          <a:p>
            <a:r>
              <a:rPr lang="en-IE" dirty="0" smtClean="0"/>
              <a:t>Cost of flights to Ireland</a:t>
            </a:r>
          </a:p>
          <a:p>
            <a:r>
              <a:rPr lang="en-IE" dirty="0" smtClean="0"/>
              <a:t>Irish Medical Council registration fees</a:t>
            </a:r>
          </a:p>
          <a:p>
            <a:r>
              <a:rPr lang="en-IE" dirty="0" smtClean="0"/>
              <a:t>Visa and work permit fees</a:t>
            </a:r>
          </a:p>
          <a:p>
            <a:r>
              <a:rPr lang="en-IE" dirty="0" smtClean="0"/>
              <a:t>Initial accommodation in Ireland</a:t>
            </a:r>
          </a:p>
          <a:p>
            <a:r>
              <a:rPr lang="en-IE" dirty="0" smtClean="0"/>
              <a:t>Refund of transfer costs to hospital base within Ireland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37921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6383"/>
            <a:ext cx="38893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641</Words>
  <Application>Microsoft Office PowerPoint</Application>
  <PresentationFormat>On-screen Show (4:3)</PresentationFormat>
  <Paragraphs>143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Ireland</vt:lpstr>
      <vt:lpstr>Ireland</vt:lpstr>
      <vt:lpstr>Medical Education in Ireland</vt:lpstr>
      <vt:lpstr>Health Service Executive (HSE) &amp; College of Physicians and Surgeons Pakistan (CPSP)</vt:lpstr>
      <vt:lpstr>Recruitment &amp; Selection</vt:lpstr>
      <vt:lpstr>HSE/CPSP Scholarship Programme Summary of specialties</vt:lpstr>
      <vt:lpstr>Progress made in Year 2</vt:lpstr>
      <vt:lpstr>Financials</vt:lpstr>
      <vt:lpstr>Opportunities for Specialist Medical Training  in Ireland</vt:lpstr>
      <vt:lpstr>What Training Are We Offering?</vt:lpstr>
      <vt:lpstr>Training Available</vt:lpstr>
      <vt:lpstr>Benefits of the Irish Training Environment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mccallions</dc:creator>
  <cp:lastModifiedBy>CEO</cp:lastModifiedBy>
  <cp:revision>39</cp:revision>
  <dcterms:created xsi:type="dcterms:W3CDTF">2014-06-04T09:33:01Z</dcterms:created>
  <dcterms:modified xsi:type="dcterms:W3CDTF">2014-06-04T13:19:43Z</dcterms:modified>
</cp:coreProperties>
</file>